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4.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5.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6.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7.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8.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9.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10.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11.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theme/theme12.xml" ContentType="application/vnd.openxmlformats-officedocument.theme+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13.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theme/theme14.xml" ContentType="application/vnd.openxmlformats-officedocument.theme+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theme/theme15.xml" ContentType="application/vnd.openxmlformats-officedocument.theme+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73" r:id="rId2"/>
    <p:sldMasterId id="2147483813" r:id="rId3"/>
    <p:sldMasterId id="2147483852" r:id="rId4"/>
    <p:sldMasterId id="2147483898" r:id="rId5"/>
    <p:sldMasterId id="2147483912" r:id="rId6"/>
    <p:sldMasterId id="2147483960" r:id="rId7"/>
    <p:sldMasterId id="2147484000" r:id="rId8"/>
    <p:sldMasterId id="2147484097" r:id="rId9"/>
    <p:sldMasterId id="2147484135" r:id="rId10"/>
    <p:sldMasterId id="2147484173" r:id="rId11"/>
    <p:sldMasterId id="2147484221" r:id="rId12"/>
    <p:sldMasterId id="2147484230" r:id="rId13"/>
    <p:sldMasterId id="2147484239" r:id="rId14"/>
    <p:sldMasterId id="2147484288" r:id="rId15"/>
    <p:sldMasterId id="2147484389" r:id="rId16"/>
  </p:sldMasterIdLst>
  <p:notesMasterIdLst>
    <p:notesMasterId r:id="rId25"/>
  </p:notesMasterIdLst>
  <p:handoutMasterIdLst>
    <p:handoutMasterId r:id="rId26"/>
  </p:handoutMasterIdLst>
  <p:sldIdLst>
    <p:sldId id="258" r:id="rId17"/>
    <p:sldId id="789" r:id="rId18"/>
    <p:sldId id="474" r:id="rId19"/>
    <p:sldId id="1670" r:id="rId20"/>
    <p:sldId id="997" r:id="rId21"/>
    <p:sldId id="950" r:id="rId22"/>
    <p:sldId id="336" r:id="rId23"/>
    <p:sldId id="1684" r:id="rId2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FBDC783F-6146-4AC4-A75D-35CAD84330D5}">
          <p14:sldIdLst>
            <p14:sldId id="258"/>
            <p14:sldId id="789"/>
            <p14:sldId id="474"/>
            <p14:sldId id="1670"/>
            <p14:sldId id="997"/>
            <p14:sldId id="950"/>
            <p14:sldId id="336"/>
            <p14:sldId id="168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EF"/>
    <a:srgbClr val="7889FB"/>
    <a:srgbClr val="FDB813"/>
    <a:srgbClr val="666699"/>
    <a:srgbClr val="AB1A86"/>
    <a:srgbClr val="594F13"/>
    <a:srgbClr val="83D1F5"/>
    <a:srgbClr val="003F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89583" autoAdjust="0"/>
  </p:normalViewPr>
  <p:slideViewPr>
    <p:cSldViewPr snapToObjects="1">
      <p:cViewPr varScale="1">
        <p:scale>
          <a:sx n="79" d="100"/>
          <a:sy n="79" d="100"/>
        </p:scale>
        <p:origin x="1210" y="6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89" d="100"/>
          <a:sy n="89" d="100"/>
        </p:scale>
        <p:origin x="379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5.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4.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8.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6CC42B-9479-E04A-B967-D21C8AB329AA}"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4E8C54CB-DF3E-0843-9B85-06BAC7576513}">
      <dgm:prSet phldrT="[Text]" custT="1"/>
      <dgm:spPr>
        <a:xfrm>
          <a:off x="1266974" y="1095"/>
          <a:ext cx="1495186" cy="971871"/>
        </a:xfrm>
        <a:prstGeom prst="roundRect">
          <a:avLst/>
        </a:prstGeom>
        <a:solidFill>
          <a:srgbClr val="69A6FF">
            <a:hueOff val="0"/>
            <a:satOff val="0"/>
            <a:lumOff val="0"/>
            <a:alphaOff val="0"/>
          </a:srgbClr>
        </a:solidFill>
        <a:ln w="25400" cap="flat" cmpd="sng" algn="ctr">
          <a:solidFill>
            <a:srgbClr val="000E5E">
              <a:hueOff val="0"/>
              <a:satOff val="0"/>
              <a:lumOff val="0"/>
              <a:alphaOff val="0"/>
            </a:srgbClr>
          </a:solidFill>
          <a:prstDash val="solid"/>
        </a:ln>
        <a:effectLst/>
      </dgm:spPr>
      <dgm:t>
        <a:bodyPr/>
        <a:lstStyle/>
        <a:p>
          <a:pPr>
            <a:buNone/>
          </a:pPr>
          <a:r>
            <a:rPr lang="en-US" sz="1200" b="1" dirty="0">
              <a:solidFill>
                <a:srgbClr val="000E5E"/>
              </a:solidFill>
              <a:latin typeface="IBM Plex Sans"/>
              <a:ea typeface="+mn-ea"/>
              <a:cs typeface="+mn-cs"/>
            </a:rPr>
            <a:t>Deployment</a:t>
          </a:r>
        </a:p>
      </dgm:t>
    </dgm:pt>
    <dgm:pt modelId="{2FF2986A-A2D0-B545-BD02-F3047AEED363}" type="parTrans" cxnId="{0D75F9DA-6040-3940-82ED-863BC0918176}">
      <dgm:prSet/>
      <dgm:spPr/>
      <dgm:t>
        <a:bodyPr/>
        <a:lstStyle/>
        <a:p>
          <a:endParaRPr lang="en-US"/>
        </a:p>
      </dgm:t>
    </dgm:pt>
    <dgm:pt modelId="{998AFF7B-14F6-334A-907D-AED5769F0F54}" type="sibTrans" cxnId="{0D75F9DA-6040-3940-82ED-863BC0918176}">
      <dgm:prSet/>
      <dgm:spPr>
        <a:xfrm>
          <a:off x="719787" y="487031"/>
          <a:ext cx="2589559" cy="2589559"/>
        </a:xfrm>
        <a:custGeom>
          <a:avLst/>
          <a:gdLst/>
          <a:ahLst/>
          <a:cxnLst/>
          <a:rect l="0" t="0" r="0" b="0"/>
          <a:pathLst>
            <a:path>
              <a:moveTo>
                <a:pt x="2242541" y="412621"/>
              </a:moveTo>
              <a:arcTo wR="1294779" hR="1294779" stAng="19023190" swAng="2299444"/>
            </a:path>
          </a:pathLst>
        </a:custGeom>
        <a:noFill/>
        <a:ln w="9525" cap="flat" cmpd="sng" algn="ctr">
          <a:solidFill>
            <a:srgbClr val="69A6FF">
              <a:hueOff val="0"/>
              <a:satOff val="0"/>
              <a:lumOff val="0"/>
              <a:alphaOff val="0"/>
            </a:srgbClr>
          </a:solidFill>
          <a:prstDash val="solid"/>
          <a:tailEnd type="arrow"/>
        </a:ln>
        <a:effectLst/>
      </dgm:spPr>
      <dgm:t>
        <a:bodyPr/>
        <a:lstStyle/>
        <a:p>
          <a:endParaRPr lang="en-US"/>
        </a:p>
      </dgm:t>
    </dgm:pt>
    <dgm:pt modelId="{09267FA5-E1AF-A045-9DDA-106B6814341D}">
      <dgm:prSet phldrT="[Text]" custT="1"/>
      <dgm:spPr>
        <a:xfrm>
          <a:off x="2388286" y="1943265"/>
          <a:ext cx="1495186" cy="971871"/>
        </a:xfrm>
        <a:prstGeom prst="roundRect">
          <a:avLst/>
        </a:prstGeom>
        <a:solidFill>
          <a:srgbClr val="69A6FF">
            <a:hueOff val="0"/>
            <a:satOff val="0"/>
            <a:lumOff val="0"/>
            <a:alphaOff val="0"/>
          </a:srgbClr>
        </a:solidFill>
        <a:ln w="25400" cap="flat" cmpd="sng" algn="ctr">
          <a:solidFill>
            <a:srgbClr val="000E5E">
              <a:hueOff val="0"/>
              <a:satOff val="0"/>
              <a:lumOff val="0"/>
              <a:alphaOff val="0"/>
            </a:srgbClr>
          </a:solidFill>
          <a:prstDash val="solid"/>
        </a:ln>
        <a:effectLst/>
      </dgm:spPr>
      <dgm:t>
        <a:bodyPr/>
        <a:lstStyle/>
        <a:p>
          <a:pPr>
            <a:buNone/>
          </a:pPr>
          <a:r>
            <a:rPr lang="en-US" sz="1200" b="1" dirty="0">
              <a:solidFill>
                <a:srgbClr val="000E5E"/>
              </a:solidFill>
              <a:latin typeface="IBM Plex Sans"/>
              <a:ea typeface="+mn-ea"/>
              <a:cs typeface="+mn-cs"/>
            </a:rPr>
            <a:t>Retraining</a:t>
          </a:r>
        </a:p>
      </dgm:t>
    </dgm:pt>
    <dgm:pt modelId="{6D99F634-BB8C-8640-91D1-B170D634FBD9}" type="parTrans" cxnId="{B245B06B-1047-774A-B61C-DB02D16408FC}">
      <dgm:prSet/>
      <dgm:spPr/>
      <dgm:t>
        <a:bodyPr/>
        <a:lstStyle/>
        <a:p>
          <a:endParaRPr lang="en-US"/>
        </a:p>
      </dgm:t>
    </dgm:pt>
    <dgm:pt modelId="{1D7D14FA-D4EE-7940-B6A6-B40532750E10}" type="sibTrans" cxnId="{B245B06B-1047-774A-B61C-DB02D16408FC}">
      <dgm:prSet/>
      <dgm:spPr>
        <a:xfrm>
          <a:off x="719787" y="487031"/>
          <a:ext cx="2589559" cy="2589559"/>
        </a:xfrm>
        <a:custGeom>
          <a:avLst/>
          <a:gdLst/>
          <a:ahLst/>
          <a:cxnLst/>
          <a:rect l="0" t="0" r="0" b="0"/>
          <a:pathLst>
            <a:path>
              <a:moveTo>
                <a:pt x="1691370" y="2527326"/>
              </a:moveTo>
              <a:arcTo wR="1294779" hR="1294779" stAng="4329818" swAng="2140364"/>
            </a:path>
          </a:pathLst>
        </a:custGeom>
        <a:noFill/>
        <a:ln w="9525" cap="flat" cmpd="sng" algn="ctr">
          <a:solidFill>
            <a:srgbClr val="69A6FF">
              <a:hueOff val="0"/>
              <a:satOff val="0"/>
              <a:lumOff val="0"/>
              <a:alphaOff val="0"/>
            </a:srgbClr>
          </a:solidFill>
          <a:prstDash val="solid"/>
          <a:tailEnd type="arrow"/>
        </a:ln>
        <a:effectLst/>
      </dgm:spPr>
      <dgm:t>
        <a:bodyPr/>
        <a:lstStyle/>
        <a:p>
          <a:endParaRPr lang="en-US"/>
        </a:p>
      </dgm:t>
    </dgm:pt>
    <dgm:pt modelId="{773E3D77-B4B5-C74F-AAF9-000F97DB7E72}">
      <dgm:prSet phldrT="[Text]" custT="1"/>
      <dgm:spPr>
        <a:xfrm>
          <a:off x="145661" y="1943265"/>
          <a:ext cx="1495186" cy="971871"/>
        </a:xfrm>
        <a:prstGeom prst="roundRect">
          <a:avLst/>
        </a:prstGeom>
        <a:solidFill>
          <a:srgbClr val="69A6FF">
            <a:hueOff val="0"/>
            <a:satOff val="0"/>
            <a:lumOff val="0"/>
            <a:alphaOff val="0"/>
          </a:srgbClr>
        </a:solidFill>
        <a:ln w="25400" cap="flat" cmpd="sng" algn="ctr">
          <a:solidFill>
            <a:srgbClr val="000E5E">
              <a:hueOff val="0"/>
              <a:satOff val="0"/>
              <a:lumOff val="0"/>
              <a:alphaOff val="0"/>
            </a:srgbClr>
          </a:solidFill>
          <a:prstDash val="solid"/>
        </a:ln>
        <a:effectLst/>
      </dgm:spPr>
      <dgm:t>
        <a:bodyPr/>
        <a:lstStyle/>
        <a:p>
          <a:pPr>
            <a:buNone/>
          </a:pPr>
          <a:r>
            <a:rPr lang="en-US" sz="1200" b="1">
              <a:solidFill>
                <a:srgbClr val="000E5E"/>
              </a:solidFill>
              <a:latin typeface="IBM Plex Sans"/>
              <a:ea typeface="+mn-ea"/>
              <a:cs typeface="+mn-cs"/>
            </a:rPr>
            <a:t>Model Management</a:t>
          </a:r>
          <a:endParaRPr lang="en-US" sz="1200" b="1" dirty="0">
            <a:solidFill>
              <a:srgbClr val="000E5E"/>
            </a:solidFill>
            <a:latin typeface="IBM Plex Sans"/>
            <a:ea typeface="+mn-ea"/>
            <a:cs typeface="+mn-cs"/>
          </a:endParaRPr>
        </a:p>
      </dgm:t>
    </dgm:pt>
    <dgm:pt modelId="{FDDC932B-6B3F-4140-820B-51718D9D759E}" type="parTrans" cxnId="{1E9E6954-BB90-C245-8232-4BCB1F9F97C2}">
      <dgm:prSet/>
      <dgm:spPr/>
      <dgm:t>
        <a:bodyPr/>
        <a:lstStyle/>
        <a:p>
          <a:endParaRPr lang="en-US"/>
        </a:p>
      </dgm:t>
    </dgm:pt>
    <dgm:pt modelId="{D7CEA555-9DE3-B844-9D20-65F90C90F53D}" type="sibTrans" cxnId="{1E9E6954-BB90-C245-8232-4BCB1F9F97C2}">
      <dgm:prSet/>
      <dgm:spPr>
        <a:xfrm>
          <a:off x="719787" y="487031"/>
          <a:ext cx="2589559" cy="2589559"/>
        </a:xfrm>
        <a:custGeom>
          <a:avLst/>
          <a:gdLst/>
          <a:ahLst/>
          <a:cxnLst/>
          <a:rect l="0" t="0" r="0" b="0"/>
          <a:pathLst>
            <a:path>
              <a:moveTo>
                <a:pt x="4211" y="1190427"/>
              </a:moveTo>
              <a:arcTo wR="1294779" hR="1294779" stAng="11077365" swAng="2299444"/>
            </a:path>
          </a:pathLst>
        </a:custGeom>
        <a:noFill/>
        <a:ln w="9525" cap="flat" cmpd="sng" algn="ctr">
          <a:solidFill>
            <a:srgbClr val="69A6FF">
              <a:hueOff val="0"/>
              <a:satOff val="0"/>
              <a:lumOff val="0"/>
              <a:alphaOff val="0"/>
            </a:srgbClr>
          </a:solidFill>
          <a:prstDash val="solid"/>
          <a:tailEnd type="arrow"/>
        </a:ln>
        <a:effectLst/>
      </dgm:spPr>
      <dgm:t>
        <a:bodyPr/>
        <a:lstStyle/>
        <a:p>
          <a:endParaRPr lang="en-US"/>
        </a:p>
      </dgm:t>
    </dgm:pt>
    <dgm:pt modelId="{EAE0BDB3-0A8D-CA4D-BD1A-8CDFBC1E7178}" type="pres">
      <dgm:prSet presAssocID="{616CC42B-9479-E04A-B967-D21C8AB329AA}" presName="cycle" presStyleCnt="0">
        <dgm:presLayoutVars>
          <dgm:dir/>
          <dgm:resizeHandles val="exact"/>
        </dgm:presLayoutVars>
      </dgm:prSet>
      <dgm:spPr/>
    </dgm:pt>
    <dgm:pt modelId="{B609D30F-6E23-584F-8F18-9F07A963D4D4}" type="pres">
      <dgm:prSet presAssocID="{4E8C54CB-DF3E-0843-9B85-06BAC7576513}" presName="node" presStyleLbl="node1" presStyleIdx="0" presStyleCnt="3">
        <dgm:presLayoutVars>
          <dgm:bulletEnabled val="1"/>
        </dgm:presLayoutVars>
      </dgm:prSet>
      <dgm:spPr>
        <a:prstGeom prst="roundRect">
          <a:avLst/>
        </a:prstGeom>
      </dgm:spPr>
    </dgm:pt>
    <dgm:pt modelId="{9C464349-1D1F-6847-AE67-D89759448272}" type="pres">
      <dgm:prSet presAssocID="{4E8C54CB-DF3E-0843-9B85-06BAC7576513}" presName="spNode" presStyleCnt="0"/>
      <dgm:spPr/>
    </dgm:pt>
    <dgm:pt modelId="{0D01D527-0538-5642-AD27-3A9C7BCB86AA}" type="pres">
      <dgm:prSet presAssocID="{998AFF7B-14F6-334A-907D-AED5769F0F54}" presName="sibTrans" presStyleLbl="sibTrans1D1" presStyleIdx="0" presStyleCnt="3"/>
      <dgm:spPr>
        <a:custGeom>
          <a:avLst/>
          <a:gdLst/>
          <a:ahLst/>
          <a:cxnLst/>
          <a:rect l="0" t="0" r="0" b="0"/>
          <a:pathLst>
            <a:path>
              <a:moveTo>
                <a:pt x="2242541" y="412621"/>
              </a:moveTo>
              <a:arcTo wR="1294779" hR="1294779" stAng="19023190" swAng="2299444"/>
            </a:path>
          </a:pathLst>
        </a:custGeom>
      </dgm:spPr>
    </dgm:pt>
    <dgm:pt modelId="{3032B886-BF11-C84F-99D3-DA39D9E3F60C}" type="pres">
      <dgm:prSet presAssocID="{09267FA5-E1AF-A045-9DDA-106B6814341D}" presName="node" presStyleLbl="node1" presStyleIdx="1" presStyleCnt="3">
        <dgm:presLayoutVars>
          <dgm:bulletEnabled val="1"/>
        </dgm:presLayoutVars>
      </dgm:prSet>
      <dgm:spPr>
        <a:prstGeom prst="roundRect">
          <a:avLst/>
        </a:prstGeom>
      </dgm:spPr>
    </dgm:pt>
    <dgm:pt modelId="{315657C4-6624-AF4C-979B-C1929F3AB4E5}" type="pres">
      <dgm:prSet presAssocID="{09267FA5-E1AF-A045-9DDA-106B6814341D}" presName="spNode" presStyleCnt="0"/>
      <dgm:spPr/>
    </dgm:pt>
    <dgm:pt modelId="{DABFE011-2DC8-6D46-99E8-FD8AA5BB0983}" type="pres">
      <dgm:prSet presAssocID="{1D7D14FA-D4EE-7940-B6A6-B40532750E10}" presName="sibTrans" presStyleLbl="sibTrans1D1" presStyleIdx="1" presStyleCnt="3"/>
      <dgm:spPr>
        <a:custGeom>
          <a:avLst/>
          <a:gdLst/>
          <a:ahLst/>
          <a:cxnLst/>
          <a:rect l="0" t="0" r="0" b="0"/>
          <a:pathLst>
            <a:path>
              <a:moveTo>
                <a:pt x="1691370" y="2527326"/>
              </a:moveTo>
              <a:arcTo wR="1294779" hR="1294779" stAng="4329818" swAng="2140364"/>
            </a:path>
          </a:pathLst>
        </a:custGeom>
      </dgm:spPr>
    </dgm:pt>
    <dgm:pt modelId="{E2631367-9A00-FF44-93FE-9A6DD789FE80}" type="pres">
      <dgm:prSet presAssocID="{773E3D77-B4B5-C74F-AAF9-000F97DB7E72}" presName="node" presStyleLbl="node1" presStyleIdx="2" presStyleCnt="3">
        <dgm:presLayoutVars>
          <dgm:bulletEnabled val="1"/>
        </dgm:presLayoutVars>
      </dgm:prSet>
      <dgm:spPr>
        <a:prstGeom prst="roundRect">
          <a:avLst/>
        </a:prstGeom>
      </dgm:spPr>
    </dgm:pt>
    <dgm:pt modelId="{E456F19E-EB60-AE43-9A60-9CCA3A15672B}" type="pres">
      <dgm:prSet presAssocID="{773E3D77-B4B5-C74F-AAF9-000F97DB7E72}" presName="spNode" presStyleCnt="0"/>
      <dgm:spPr/>
    </dgm:pt>
    <dgm:pt modelId="{61F89FF1-1385-0D42-A021-5BCD1D141688}" type="pres">
      <dgm:prSet presAssocID="{D7CEA555-9DE3-B844-9D20-65F90C90F53D}" presName="sibTrans" presStyleLbl="sibTrans1D1" presStyleIdx="2" presStyleCnt="3"/>
      <dgm:spPr>
        <a:custGeom>
          <a:avLst/>
          <a:gdLst/>
          <a:ahLst/>
          <a:cxnLst/>
          <a:rect l="0" t="0" r="0" b="0"/>
          <a:pathLst>
            <a:path>
              <a:moveTo>
                <a:pt x="4211" y="1190427"/>
              </a:moveTo>
              <a:arcTo wR="1294779" hR="1294779" stAng="11077365" swAng="2299444"/>
            </a:path>
          </a:pathLst>
        </a:custGeom>
      </dgm:spPr>
    </dgm:pt>
  </dgm:ptLst>
  <dgm:cxnLst>
    <dgm:cxn modelId="{837F0C1E-4FDF-7541-BE06-561445410B5B}" type="presOf" srcId="{616CC42B-9479-E04A-B967-D21C8AB329AA}" destId="{EAE0BDB3-0A8D-CA4D-BD1A-8CDFBC1E7178}" srcOrd="0" destOrd="0" presId="urn:microsoft.com/office/officeart/2005/8/layout/cycle5"/>
    <dgm:cxn modelId="{EC941C2F-05AB-5E42-837C-26F7EFBA4A5D}" type="presOf" srcId="{1D7D14FA-D4EE-7940-B6A6-B40532750E10}" destId="{DABFE011-2DC8-6D46-99E8-FD8AA5BB0983}" srcOrd="0" destOrd="0" presId="urn:microsoft.com/office/officeart/2005/8/layout/cycle5"/>
    <dgm:cxn modelId="{9A668437-7009-6648-9935-72AC4DD586B1}" type="presOf" srcId="{D7CEA555-9DE3-B844-9D20-65F90C90F53D}" destId="{61F89FF1-1385-0D42-A021-5BCD1D141688}" srcOrd="0" destOrd="0" presId="urn:microsoft.com/office/officeart/2005/8/layout/cycle5"/>
    <dgm:cxn modelId="{FEE85545-A066-E149-AAEB-69D09683A432}" type="presOf" srcId="{998AFF7B-14F6-334A-907D-AED5769F0F54}" destId="{0D01D527-0538-5642-AD27-3A9C7BCB86AA}" srcOrd="0" destOrd="0" presId="urn:microsoft.com/office/officeart/2005/8/layout/cycle5"/>
    <dgm:cxn modelId="{B245B06B-1047-774A-B61C-DB02D16408FC}" srcId="{616CC42B-9479-E04A-B967-D21C8AB329AA}" destId="{09267FA5-E1AF-A045-9DDA-106B6814341D}" srcOrd="1" destOrd="0" parTransId="{6D99F634-BB8C-8640-91D1-B170D634FBD9}" sibTransId="{1D7D14FA-D4EE-7940-B6A6-B40532750E10}"/>
    <dgm:cxn modelId="{1E9E6954-BB90-C245-8232-4BCB1F9F97C2}" srcId="{616CC42B-9479-E04A-B967-D21C8AB329AA}" destId="{773E3D77-B4B5-C74F-AAF9-000F97DB7E72}" srcOrd="2" destOrd="0" parTransId="{FDDC932B-6B3F-4140-820B-51718D9D759E}" sibTransId="{D7CEA555-9DE3-B844-9D20-65F90C90F53D}"/>
    <dgm:cxn modelId="{64309876-1BEC-5744-8776-FF4114891A23}" type="presOf" srcId="{4E8C54CB-DF3E-0843-9B85-06BAC7576513}" destId="{B609D30F-6E23-584F-8F18-9F07A963D4D4}" srcOrd="0" destOrd="0" presId="urn:microsoft.com/office/officeart/2005/8/layout/cycle5"/>
    <dgm:cxn modelId="{5D857DB1-36AC-8A47-9D69-A5C17DF8B243}" type="presOf" srcId="{09267FA5-E1AF-A045-9DDA-106B6814341D}" destId="{3032B886-BF11-C84F-99D3-DA39D9E3F60C}" srcOrd="0" destOrd="0" presId="urn:microsoft.com/office/officeart/2005/8/layout/cycle5"/>
    <dgm:cxn modelId="{4C4673BD-F20C-FC4B-859C-4737E197709C}" type="presOf" srcId="{773E3D77-B4B5-C74F-AAF9-000F97DB7E72}" destId="{E2631367-9A00-FF44-93FE-9A6DD789FE80}" srcOrd="0" destOrd="0" presId="urn:microsoft.com/office/officeart/2005/8/layout/cycle5"/>
    <dgm:cxn modelId="{0D75F9DA-6040-3940-82ED-863BC0918176}" srcId="{616CC42B-9479-E04A-B967-D21C8AB329AA}" destId="{4E8C54CB-DF3E-0843-9B85-06BAC7576513}" srcOrd="0" destOrd="0" parTransId="{2FF2986A-A2D0-B545-BD02-F3047AEED363}" sibTransId="{998AFF7B-14F6-334A-907D-AED5769F0F54}"/>
    <dgm:cxn modelId="{185728BF-19D9-AD4F-A6E8-CCC14DE6D04E}" type="presParOf" srcId="{EAE0BDB3-0A8D-CA4D-BD1A-8CDFBC1E7178}" destId="{B609D30F-6E23-584F-8F18-9F07A963D4D4}" srcOrd="0" destOrd="0" presId="urn:microsoft.com/office/officeart/2005/8/layout/cycle5"/>
    <dgm:cxn modelId="{DCE912E5-2D7E-5E48-B1CA-391F959840D2}" type="presParOf" srcId="{EAE0BDB3-0A8D-CA4D-BD1A-8CDFBC1E7178}" destId="{9C464349-1D1F-6847-AE67-D89759448272}" srcOrd="1" destOrd="0" presId="urn:microsoft.com/office/officeart/2005/8/layout/cycle5"/>
    <dgm:cxn modelId="{F5EA095E-37B3-D548-9A6F-3CF8ECD86F53}" type="presParOf" srcId="{EAE0BDB3-0A8D-CA4D-BD1A-8CDFBC1E7178}" destId="{0D01D527-0538-5642-AD27-3A9C7BCB86AA}" srcOrd="2" destOrd="0" presId="urn:microsoft.com/office/officeart/2005/8/layout/cycle5"/>
    <dgm:cxn modelId="{AB24E9E8-807D-D348-B841-3432B8283D45}" type="presParOf" srcId="{EAE0BDB3-0A8D-CA4D-BD1A-8CDFBC1E7178}" destId="{3032B886-BF11-C84F-99D3-DA39D9E3F60C}" srcOrd="3" destOrd="0" presId="urn:microsoft.com/office/officeart/2005/8/layout/cycle5"/>
    <dgm:cxn modelId="{3AE7DA51-531F-2F40-9B96-22B3FC3967C5}" type="presParOf" srcId="{EAE0BDB3-0A8D-CA4D-BD1A-8CDFBC1E7178}" destId="{315657C4-6624-AF4C-979B-C1929F3AB4E5}" srcOrd="4" destOrd="0" presId="urn:microsoft.com/office/officeart/2005/8/layout/cycle5"/>
    <dgm:cxn modelId="{7D88F400-0132-D849-A561-108F668036F4}" type="presParOf" srcId="{EAE0BDB3-0A8D-CA4D-BD1A-8CDFBC1E7178}" destId="{DABFE011-2DC8-6D46-99E8-FD8AA5BB0983}" srcOrd="5" destOrd="0" presId="urn:microsoft.com/office/officeart/2005/8/layout/cycle5"/>
    <dgm:cxn modelId="{6D47EB5E-AF9B-FB48-930E-5758802D96A1}" type="presParOf" srcId="{EAE0BDB3-0A8D-CA4D-BD1A-8CDFBC1E7178}" destId="{E2631367-9A00-FF44-93FE-9A6DD789FE80}" srcOrd="6" destOrd="0" presId="urn:microsoft.com/office/officeart/2005/8/layout/cycle5"/>
    <dgm:cxn modelId="{8DECEA63-598F-6B41-8040-782F965DB728}" type="presParOf" srcId="{EAE0BDB3-0A8D-CA4D-BD1A-8CDFBC1E7178}" destId="{E456F19E-EB60-AE43-9A60-9CCA3A15672B}" srcOrd="7" destOrd="0" presId="urn:microsoft.com/office/officeart/2005/8/layout/cycle5"/>
    <dgm:cxn modelId="{34E73A69-FC30-B44A-8285-FBF2FAAB661C}" type="presParOf" srcId="{EAE0BDB3-0A8D-CA4D-BD1A-8CDFBC1E7178}" destId="{61F89FF1-1385-0D42-A021-5BCD1D141688}"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6CC42B-9479-E04A-B967-D21C8AB329AA}"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6196FEAB-3A66-0948-A641-D961A6A4D78A}">
      <dgm:prSet phldrT="[Text]" custT="1"/>
      <dgm:spPr>
        <a:xfrm>
          <a:off x="1263748" y="6"/>
          <a:ext cx="1535543" cy="998103"/>
        </a:xfrm>
        <a:prstGeom prst="roundRect">
          <a:avLst/>
        </a:prstGeom>
        <a:solidFill>
          <a:srgbClr val="69A6FF">
            <a:hueOff val="0"/>
            <a:satOff val="0"/>
            <a:lumOff val="0"/>
            <a:alphaOff val="0"/>
          </a:srgbClr>
        </a:solidFill>
        <a:ln w="25400" cap="flat" cmpd="sng" algn="ctr">
          <a:solidFill>
            <a:srgbClr val="000E5E">
              <a:hueOff val="0"/>
              <a:satOff val="0"/>
              <a:lumOff val="0"/>
              <a:alphaOff val="0"/>
            </a:srgbClr>
          </a:solidFill>
          <a:prstDash val="solid"/>
        </a:ln>
        <a:effectLst/>
      </dgm:spPr>
      <dgm:t>
        <a:bodyPr/>
        <a:lstStyle/>
        <a:p>
          <a:pPr>
            <a:buNone/>
          </a:pPr>
          <a:r>
            <a:rPr lang="en-US" sz="1200" b="1" dirty="0">
              <a:solidFill>
                <a:srgbClr val="000E5E"/>
              </a:solidFill>
              <a:latin typeface="IBM Plex Sans"/>
              <a:ea typeface="+mn-ea"/>
              <a:cs typeface="+mn-cs"/>
            </a:rPr>
            <a:t>Data Exploration</a:t>
          </a:r>
        </a:p>
      </dgm:t>
    </dgm:pt>
    <dgm:pt modelId="{D48BACBD-1E5C-664B-966E-F3C4BA1F17E2}" type="parTrans" cxnId="{14074D66-604A-D248-85D9-25815C760958}">
      <dgm:prSet/>
      <dgm:spPr/>
      <dgm:t>
        <a:bodyPr/>
        <a:lstStyle/>
        <a:p>
          <a:endParaRPr lang="en-US" sz="1050">
            <a:solidFill>
              <a:schemeClr val="bg2"/>
            </a:solidFill>
          </a:endParaRPr>
        </a:p>
      </dgm:t>
    </dgm:pt>
    <dgm:pt modelId="{8077D4B6-781C-B34E-B29B-B0D6DC260B33}" type="sibTrans" cxnId="{14074D66-604A-D248-85D9-25815C760958}">
      <dgm:prSet/>
      <dgm:spPr>
        <a:xfrm>
          <a:off x="700455" y="498566"/>
          <a:ext cx="2661428" cy="2661428"/>
        </a:xfrm>
        <a:custGeom>
          <a:avLst/>
          <a:gdLst/>
          <a:ahLst/>
          <a:cxnLst/>
          <a:rect l="0" t="0" r="0" b="0"/>
          <a:pathLst>
            <a:path>
              <a:moveTo>
                <a:pt x="2304728" y="424019"/>
              </a:moveTo>
              <a:arcTo wR="1330714" hR="1330714" stAng="19023001" swAng="2301371"/>
            </a:path>
          </a:pathLst>
        </a:custGeom>
        <a:noFill/>
        <a:ln w="9525" cap="flat" cmpd="sng" algn="ctr">
          <a:solidFill>
            <a:srgbClr val="69A6FF">
              <a:hueOff val="0"/>
              <a:satOff val="0"/>
              <a:lumOff val="0"/>
              <a:alphaOff val="0"/>
            </a:srgbClr>
          </a:solidFill>
          <a:prstDash val="solid"/>
          <a:tailEnd type="arrow"/>
        </a:ln>
        <a:effectLst/>
      </dgm:spPr>
      <dgm:t>
        <a:bodyPr/>
        <a:lstStyle/>
        <a:p>
          <a:endParaRPr lang="en-US" sz="1050">
            <a:solidFill>
              <a:schemeClr val="bg2"/>
            </a:solidFill>
          </a:endParaRPr>
        </a:p>
      </dgm:t>
    </dgm:pt>
    <dgm:pt modelId="{ACE231B8-9E9E-5647-B9DC-BA107997106C}">
      <dgm:prSet phldrT="[Text]" custT="1"/>
      <dgm:spPr>
        <a:xfrm>
          <a:off x="111315" y="1996075"/>
          <a:ext cx="1535543" cy="998103"/>
        </a:xfrm>
        <a:prstGeom prst="roundRect">
          <a:avLst/>
        </a:prstGeom>
        <a:solidFill>
          <a:srgbClr val="69A6FF">
            <a:hueOff val="0"/>
            <a:satOff val="0"/>
            <a:lumOff val="0"/>
            <a:alphaOff val="0"/>
          </a:srgbClr>
        </a:solidFill>
        <a:ln w="25400" cap="flat" cmpd="sng" algn="ctr">
          <a:solidFill>
            <a:srgbClr val="000E5E">
              <a:hueOff val="0"/>
              <a:satOff val="0"/>
              <a:lumOff val="0"/>
              <a:alphaOff val="0"/>
            </a:srgbClr>
          </a:solidFill>
          <a:prstDash val="solid"/>
        </a:ln>
        <a:effectLst/>
      </dgm:spPr>
      <dgm:t>
        <a:bodyPr/>
        <a:lstStyle/>
        <a:p>
          <a:pPr>
            <a:buNone/>
          </a:pPr>
          <a:r>
            <a:rPr lang="en-US" sz="1200" b="1" dirty="0">
              <a:solidFill>
                <a:srgbClr val="000E5E"/>
              </a:solidFill>
              <a:latin typeface="IBM Plex Sans"/>
              <a:ea typeface="+mn-ea"/>
              <a:cs typeface="+mn-cs"/>
            </a:rPr>
            <a:t>Model Development</a:t>
          </a:r>
        </a:p>
      </dgm:t>
    </dgm:pt>
    <dgm:pt modelId="{1DF4767B-9A55-7E46-9F2C-715FCC3188FE}" type="parTrans" cxnId="{3E599EC9-A267-F64F-8150-3D73BD55C6B9}">
      <dgm:prSet/>
      <dgm:spPr/>
      <dgm:t>
        <a:bodyPr/>
        <a:lstStyle/>
        <a:p>
          <a:endParaRPr lang="en-US" sz="1050">
            <a:solidFill>
              <a:schemeClr val="bg2"/>
            </a:solidFill>
          </a:endParaRPr>
        </a:p>
      </dgm:t>
    </dgm:pt>
    <dgm:pt modelId="{8DF56993-340D-3D42-A5A3-4AA961B6A177}" type="sibTrans" cxnId="{3E599EC9-A267-F64F-8150-3D73BD55C6B9}">
      <dgm:prSet/>
      <dgm:spPr>
        <a:xfrm>
          <a:off x="701157" y="498566"/>
          <a:ext cx="2661428" cy="2661428"/>
        </a:xfrm>
        <a:custGeom>
          <a:avLst/>
          <a:gdLst/>
          <a:ahLst/>
          <a:cxnLst/>
          <a:rect l="0" t="0" r="0" b="0"/>
          <a:pathLst>
            <a:path>
              <a:moveTo>
                <a:pt x="4274" y="1224135"/>
              </a:moveTo>
              <a:arcTo wR="1330714" hR="1330714" stAng="11075628" swAng="2301371"/>
            </a:path>
          </a:pathLst>
        </a:custGeom>
        <a:noFill/>
        <a:ln w="9525" cap="flat" cmpd="sng" algn="ctr">
          <a:solidFill>
            <a:srgbClr val="69A6FF">
              <a:hueOff val="0"/>
              <a:satOff val="0"/>
              <a:lumOff val="0"/>
              <a:alphaOff val="0"/>
            </a:srgbClr>
          </a:solidFill>
          <a:prstDash val="solid"/>
          <a:tailEnd type="arrow"/>
        </a:ln>
        <a:effectLst/>
      </dgm:spPr>
      <dgm:t>
        <a:bodyPr/>
        <a:lstStyle/>
        <a:p>
          <a:endParaRPr lang="en-US" sz="1050">
            <a:solidFill>
              <a:schemeClr val="bg2"/>
            </a:solidFill>
          </a:endParaRPr>
        </a:p>
      </dgm:t>
    </dgm:pt>
    <dgm:pt modelId="{223591B6-011A-AF46-A76F-314901801F22}">
      <dgm:prSet phldrT="[Text]" custT="1"/>
      <dgm:spPr>
        <a:xfrm>
          <a:off x="2416181" y="1996075"/>
          <a:ext cx="1535543" cy="998103"/>
        </a:xfrm>
        <a:prstGeom prst="roundRect">
          <a:avLst/>
        </a:prstGeom>
        <a:solidFill>
          <a:srgbClr val="69A6FF">
            <a:hueOff val="0"/>
            <a:satOff val="0"/>
            <a:lumOff val="0"/>
            <a:alphaOff val="0"/>
          </a:srgbClr>
        </a:solidFill>
        <a:ln w="25400" cap="flat" cmpd="sng" algn="ctr">
          <a:solidFill>
            <a:srgbClr val="000E5E">
              <a:hueOff val="0"/>
              <a:satOff val="0"/>
              <a:lumOff val="0"/>
              <a:alphaOff val="0"/>
            </a:srgbClr>
          </a:solidFill>
          <a:prstDash val="solid"/>
        </a:ln>
        <a:effectLst/>
      </dgm:spPr>
      <dgm:t>
        <a:bodyPr/>
        <a:lstStyle/>
        <a:p>
          <a:pPr>
            <a:buNone/>
          </a:pPr>
          <a:r>
            <a:rPr lang="en-US" sz="1200" b="1" dirty="0">
              <a:solidFill>
                <a:srgbClr val="000E5E"/>
              </a:solidFill>
              <a:latin typeface="IBM Plex Sans"/>
              <a:ea typeface="+mn-ea"/>
              <a:cs typeface="+mn-cs"/>
            </a:rPr>
            <a:t>Data Preparation</a:t>
          </a:r>
        </a:p>
      </dgm:t>
    </dgm:pt>
    <dgm:pt modelId="{29844332-C56D-574D-87B9-8595C702616B}" type="parTrans" cxnId="{789E881A-6848-104B-8A60-6B7D62D9E602}">
      <dgm:prSet/>
      <dgm:spPr/>
      <dgm:t>
        <a:bodyPr/>
        <a:lstStyle/>
        <a:p>
          <a:endParaRPr lang="en-US"/>
        </a:p>
      </dgm:t>
    </dgm:pt>
    <dgm:pt modelId="{18E6553C-E4CC-8B4A-8349-E21EE96CE30D}" type="sibTrans" cxnId="{789E881A-6848-104B-8A60-6B7D62D9E602}">
      <dgm:prSet/>
      <dgm:spPr>
        <a:xfrm>
          <a:off x="700806" y="499525"/>
          <a:ext cx="2661428" cy="2661428"/>
        </a:xfrm>
        <a:custGeom>
          <a:avLst/>
          <a:gdLst/>
          <a:ahLst/>
          <a:cxnLst/>
          <a:rect l="0" t="0" r="0" b="0"/>
          <a:pathLst>
            <a:path>
              <a:moveTo>
                <a:pt x="1739384" y="2597121"/>
              </a:moveTo>
              <a:arcTo wR="1330714" hR="1330714" stAng="4326905" swAng="2146189"/>
            </a:path>
          </a:pathLst>
        </a:custGeom>
        <a:noFill/>
        <a:ln w="9525" cap="flat" cmpd="sng" algn="ctr">
          <a:solidFill>
            <a:srgbClr val="69A6FF">
              <a:hueOff val="0"/>
              <a:satOff val="0"/>
              <a:lumOff val="0"/>
              <a:alphaOff val="0"/>
            </a:srgbClr>
          </a:solidFill>
          <a:prstDash val="solid"/>
          <a:tailEnd type="arrow"/>
        </a:ln>
        <a:effectLst/>
      </dgm:spPr>
      <dgm:t>
        <a:bodyPr/>
        <a:lstStyle/>
        <a:p>
          <a:endParaRPr lang="en-US"/>
        </a:p>
      </dgm:t>
    </dgm:pt>
    <dgm:pt modelId="{406C825E-3E66-804C-9AE7-FF204BC084D8}" type="pres">
      <dgm:prSet presAssocID="{616CC42B-9479-E04A-B967-D21C8AB329AA}" presName="cycle" presStyleCnt="0">
        <dgm:presLayoutVars>
          <dgm:dir/>
          <dgm:resizeHandles val="exact"/>
        </dgm:presLayoutVars>
      </dgm:prSet>
      <dgm:spPr/>
    </dgm:pt>
    <dgm:pt modelId="{480C2B2D-C867-FD49-8D28-7667A410C5DE}" type="pres">
      <dgm:prSet presAssocID="{6196FEAB-3A66-0948-A641-D961A6A4D78A}" presName="node" presStyleLbl="node1" presStyleIdx="0" presStyleCnt="3" custRadScaleRad="100082">
        <dgm:presLayoutVars>
          <dgm:bulletEnabled val="1"/>
        </dgm:presLayoutVars>
      </dgm:prSet>
      <dgm:spPr>
        <a:prstGeom prst="roundRect">
          <a:avLst/>
        </a:prstGeom>
      </dgm:spPr>
    </dgm:pt>
    <dgm:pt modelId="{0B819186-47B1-4243-A9B5-1B480349DC84}" type="pres">
      <dgm:prSet presAssocID="{6196FEAB-3A66-0948-A641-D961A6A4D78A}" presName="spNode" presStyleCnt="0"/>
      <dgm:spPr/>
    </dgm:pt>
    <dgm:pt modelId="{E546FF64-EC34-1343-B719-D084F46EE872}" type="pres">
      <dgm:prSet presAssocID="{8077D4B6-781C-B34E-B29B-B0D6DC260B33}" presName="sibTrans" presStyleLbl="sibTrans1D1" presStyleIdx="0" presStyleCnt="3"/>
      <dgm:spPr>
        <a:custGeom>
          <a:avLst/>
          <a:gdLst/>
          <a:ahLst/>
          <a:cxnLst/>
          <a:rect l="0" t="0" r="0" b="0"/>
          <a:pathLst>
            <a:path>
              <a:moveTo>
                <a:pt x="2304728" y="424019"/>
              </a:moveTo>
              <a:arcTo wR="1330714" hR="1330714" stAng="19023001" swAng="2301371"/>
            </a:path>
          </a:pathLst>
        </a:custGeom>
      </dgm:spPr>
    </dgm:pt>
    <dgm:pt modelId="{BF22F5AB-6A1B-EC46-BE63-7B1F1C95CD1C}" type="pres">
      <dgm:prSet presAssocID="{223591B6-011A-AF46-A76F-314901801F22}" presName="node" presStyleLbl="node1" presStyleIdx="1" presStyleCnt="3" custRadScaleRad="99959" custRadScaleInc="-102">
        <dgm:presLayoutVars>
          <dgm:bulletEnabled val="1"/>
        </dgm:presLayoutVars>
      </dgm:prSet>
      <dgm:spPr>
        <a:prstGeom prst="roundRect">
          <a:avLst/>
        </a:prstGeom>
      </dgm:spPr>
    </dgm:pt>
    <dgm:pt modelId="{732DE7F8-B983-0A4D-8FC4-1C84FC7CFB15}" type="pres">
      <dgm:prSet presAssocID="{223591B6-011A-AF46-A76F-314901801F22}" presName="spNode" presStyleCnt="0"/>
      <dgm:spPr/>
    </dgm:pt>
    <dgm:pt modelId="{D8CFF753-7483-E54F-A10E-B89E2DF4C4FF}" type="pres">
      <dgm:prSet presAssocID="{18E6553C-E4CC-8B4A-8349-E21EE96CE30D}" presName="sibTrans" presStyleLbl="sibTrans1D1" presStyleIdx="1" presStyleCnt="3"/>
      <dgm:spPr>
        <a:custGeom>
          <a:avLst/>
          <a:gdLst/>
          <a:ahLst/>
          <a:cxnLst/>
          <a:rect l="0" t="0" r="0" b="0"/>
          <a:pathLst>
            <a:path>
              <a:moveTo>
                <a:pt x="1739384" y="2597121"/>
              </a:moveTo>
              <a:arcTo wR="1330714" hR="1330714" stAng="4326905" swAng="2146189"/>
            </a:path>
          </a:pathLst>
        </a:custGeom>
      </dgm:spPr>
    </dgm:pt>
    <dgm:pt modelId="{4A108836-92D2-5D4F-A63B-D47C853BCDDA}" type="pres">
      <dgm:prSet presAssocID="{ACE231B8-9E9E-5647-B9DC-BA107997106C}" presName="node" presStyleLbl="node1" presStyleIdx="2" presStyleCnt="3" custRadScaleRad="99959" custRadScaleInc="102">
        <dgm:presLayoutVars>
          <dgm:bulletEnabled val="1"/>
        </dgm:presLayoutVars>
      </dgm:prSet>
      <dgm:spPr>
        <a:prstGeom prst="roundRect">
          <a:avLst/>
        </a:prstGeom>
      </dgm:spPr>
    </dgm:pt>
    <dgm:pt modelId="{933D42E8-5B7D-8C48-BD0C-09ADD1B9B35E}" type="pres">
      <dgm:prSet presAssocID="{ACE231B8-9E9E-5647-B9DC-BA107997106C}" presName="spNode" presStyleCnt="0"/>
      <dgm:spPr/>
    </dgm:pt>
    <dgm:pt modelId="{6BB3F295-E044-B349-BD34-ED0E428D3152}" type="pres">
      <dgm:prSet presAssocID="{8DF56993-340D-3D42-A5A3-4AA961B6A177}" presName="sibTrans" presStyleLbl="sibTrans1D1" presStyleIdx="2" presStyleCnt="3"/>
      <dgm:spPr>
        <a:custGeom>
          <a:avLst/>
          <a:gdLst/>
          <a:ahLst/>
          <a:cxnLst/>
          <a:rect l="0" t="0" r="0" b="0"/>
          <a:pathLst>
            <a:path>
              <a:moveTo>
                <a:pt x="4274" y="1224135"/>
              </a:moveTo>
              <a:arcTo wR="1330714" hR="1330714" stAng="11075628" swAng="2301371"/>
            </a:path>
          </a:pathLst>
        </a:custGeom>
      </dgm:spPr>
    </dgm:pt>
  </dgm:ptLst>
  <dgm:cxnLst>
    <dgm:cxn modelId="{789E881A-6848-104B-8A60-6B7D62D9E602}" srcId="{616CC42B-9479-E04A-B967-D21C8AB329AA}" destId="{223591B6-011A-AF46-A76F-314901801F22}" srcOrd="1" destOrd="0" parTransId="{29844332-C56D-574D-87B9-8595C702616B}" sibTransId="{18E6553C-E4CC-8B4A-8349-E21EE96CE30D}"/>
    <dgm:cxn modelId="{3D726622-75CC-1B43-91F3-EDFB21433288}" type="presOf" srcId="{8DF56993-340D-3D42-A5A3-4AA961B6A177}" destId="{6BB3F295-E044-B349-BD34-ED0E428D3152}" srcOrd="0" destOrd="0" presId="urn:microsoft.com/office/officeart/2005/8/layout/cycle5"/>
    <dgm:cxn modelId="{648A892F-677B-D740-A474-C8283B9E03AA}" type="presOf" srcId="{18E6553C-E4CC-8B4A-8349-E21EE96CE30D}" destId="{D8CFF753-7483-E54F-A10E-B89E2DF4C4FF}" srcOrd="0" destOrd="0" presId="urn:microsoft.com/office/officeart/2005/8/layout/cycle5"/>
    <dgm:cxn modelId="{AE0FC836-A698-5B42-B03A-E63DF7858EEE}" type="presOf" srcId="{223591B6-011A-AF46-A76F-314901801F22}" destId="{BF22F5AB-6A1B-EC46-BE63-7B1F1C95CD1C}" srcOrd="0" destOrd="0" presId="urn:microsoft.com/office/officeart/2005/8/layout/cycle5"/>
    <dgm:cxn modelId="{14074D66-604A-D248-85D9-25815C760958}" srcId="{616CC42B-9479-E04A-B967-D21C8AB329AA}" destId="{6196FEAB-3A66-0948-A641-D961A6A4D78A}" srcOrd="0" destOrd="0" parTransId="{D48BACBD-1E5C-664B-966E-F3C4BA1F17E2}" sibTransId="{8077D4B6-781C-B34E-B29B-B0D6DC260B33}"/>
    <dgm:cxn modelId="{8049BF4D-91CB-E94D-9251-93FE5F7EFF5C}" type="presOf" srcId="{8077D4B6-781C-B34E-B29B-B0D6DC260B33}" destId="{E546FF64-EC34-1343-B719-D084F46EE872}" srcOrd="0" destOrd="0" presId="urn:microsoft.com/office/officeart/2005/8/layout/cycle5"/>
    <dgm:cxn modelId="{FA3DA577-7FF0-3048-B61B-9AE78FF2F2DC}" type="presOf" srcId="{616CC42B-9479-E04A-B967-D21C8AB329AA}" destId="{406C825E-3E66-804C-9AE7-FF204BC084D8}" srcOrd="0" destOrd="0" presId="urn:microsoft.com/office/officeart/2005/8/layout/cycle5"/>
    <dgm:cxn modelId="{E36A86C5-E12F-5F49-9454-E9C1ED2DA23E}" type="presOf" srcId="{ACE231B8-9E9E-5647-B9DC-BA107997106C}" destId="{4A108836-92D2-5D4F-A63B-D47C853BCDDA}" srcOrd="0" destOrd="0" presId="urn:microsoft.com/office/officeart/2005/8/layout/cycle5"/>
    <dgm:cxn modelId="{3E599EC9-A267-F64F-8150-3D73BD55C6B9}" srcId="{616CC42B-9479-E04A-B967-D21C8AB329AA}" destId="{ACE231B8-9E9E-5647-B9DC-BA107997106C}" srcOrd="2" destOrd="0" parTransId="{1DF4767B-9A55-7E46-9F2C-715FCC3188FE}" sibTransId="{8DF56993-340D-3D42-A5A3-4AA961B6A177}"/>
    <dgm:cxn modelId="{5FAFB3D1-5772-AB49-AF52-E6FDC5648C97}" type="presOf" srcId="{6196FEAB-3A66-0948-A641-D961A6A4D78A}" destId="{480C2B2D-C867-FD49-8D28-7667A410C5DE}" srcOrd="0" destOrd="0" presId="urn:microsoft.com/office/officeart/2005/8/layout/cycle5"/>
    <dgm:cxn modelId="{E55194B6-F459-5747-9773-349610CACE3A}" type="presParOf" srcId="{406C825E-3E66-804C-9AE7-FF204BC084D8}" destId="{480C2B2D-C867-FD49-8D28-7667A410C5DE}" srcOrd="0" destOrd="0" presId="urn:microsoft.com/office/officeart/2005/8/layout/cycle5"/>
    <dgm:cxn modelId="{1EB2C8B2-580D-5640-B9B5-B14574C3CA35}" type="presParOf" srcId="{406C825E-3E66-804C-9AE7-FF204BC084D8}" destId="{0B819186-47B1-4243-A9B5-1B480349DC84}" srcOrd="1" destOrd="0" presId="urn:microsoft.com/office/officeart/2005/8/layout/cycle5"/>
    <dgm:cxn modelId="{74A4760C-9D12-5B46-94FC-FCC0BE533252}" type="presParOf" srcId="{406C825E-3E66-804C-9AE7-FF204BC084D8}" destId="{E546FF64-EC34-1343-B719-D084F46EE872}" srcOrd="2" destOrd="0" presId="urn:microsoft.com/office/officeart/2005/8/layout/cycle5"/>
    <dgm:cxn modelId="{519A60A8-CA2C-3842-AC52-0D65329CADD1}" type="presParOf" srcId="{406C825E-3E66-804C-9AE7-FF204BC084D8}" destId="{BF22F5AB-6A1B-EC46-BE63-7B1F1C95CD1C}" srcOrd="3" destOrd="0" presId="urn:microsoft.com/office/officeart/2005/8/layout/cycle5"/>
    <dgm:cxn modelId="{08739046-8B92-D049-9E81-84C7BAB7B6BC}" type="presParOf" srcId="{406C825E-3E66-804C-9AE7-FF204BC084D8}" destId="{732DE7F8-B983-0A4D-8FC4-1C84FC7CFB15}" srcOrd="4" destOrd="0" presId="urn:microsoft.com/office/officeart/2005/8/layout/cycle5"/>
    <dgm:cxn modelId="{773042FA-E1E3-6F47-A218-49541CE2406D}" type="presParOf" srcId="{406C825E-3E66-804C-9AE7-FF204BC084D8}" destId="{D8CFF753-7483-E54F-A10E-B89E2DF4C4FF}" srcOrd="5" destOrd="0" presId="urn:microsoft.com/office/officeart/2005/8/layout/cycle5"/>
    <dgm:cxn modelId="{3E8EB3DF-AF83-154D-866E-4FE343E2808F}" type="presParOf" srcId="{406C825E-3E66-804C-9AE7-FF204BC084D8}" destId="{4A108836-92D2-5D4F-A63B-D47C853BCDDA}" srcOrd="6" destOrd="0" presId="urn:microsoft.com/office/officeart/2005/8/layout/cycle5"/>
    <dgm:cxn modelId="{CEF553D7-1134-4A4E-BA31-C61F0D4BEADE}" type="presParOf" srcId="{406C825E-3E66-804C-9AE7-FF204BC084D8}" destId="{933D42E8-5B7D-8C48-BD0C-09ADD1B9B35E}" srcOrd="7" destOrd="0" presId="urn:microsoft.com/office/officeart/2005/8/layout/cycle5"/>
    <dgm:cxn modelId="{E72F70AA-F581-E04B-BB5A-A795CEF52871}" type="presParOf" srcId="{406C825E-3E66-804C-9AE7-FF204BC084D8}" destId="{6BB3F295-E044-B349-BD34-ED0E428D3152}" srcOrd="8" destOrd="0" presId="urn:microsoft.com/office/officeart/2005/8/layout/cycle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09D30F-6E23-584F-8F18-9F07A963D4D4}">
      <dsp:nvSpPr>
        <dsp:cNvPr id="0" name=""/>
        <dsp:cNvSpPr/>
      </dsp:nvSpPr>
      <dsp:spPr>
        <a:xfrm>
          <a:off x="1266974" y="1095"/>
          <a:ext cx="1495186" cy="971871"/>
        </a:xfrm>
        <a:prstGeom prst="roundRect">
          <a:avLst/>
        </a:prstGeom>
        <a:solidFill>
          <a:srgbClr val="69A6FF">
            <a:hueOff val="0"/>
            <a:satOff val="0"/>
            <a:lumOff val="0"/>
            <a:alphaOff val="0"/>
          </a:srgbClr>
        </a:solidFill>
        <a:ln w="25400" cap="flat" cmpd="sng" algn="ctr">
          <a:solidFill>
            <a:srgbClr val="000E5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0E5E"/>
              </a:solidFill>
              <a:latin typeface="IBM Plex Sans"/>
              <a:ea typeface="+mn-ea"/>
              <a:cs typeface="+mn-cs"/>
            </a:rPr>
            <a:t>Deployment</a:t>
          </a:r>
        </a:p>
      </dsp:txBody>
      <dsp:txXfrm>
        <a:off x="1314417" y="48538"/>
        <a:ext cx="1400300" cy="876985"/>
      </dsp:txXfrm>
    </dsp:sp>
    <dsp:sp modelId="{0D01D527-0538-5642-AD27-3A9C7BCB86AA}">
      <dsp:nvSpPr>
        <dsp:cNvPr id="0" name=""/>
        <dsp:cNvSpPr/>
      </dsp:nvSpPr>
      <dsp:spPr>
        <a:xfrm>
          <a:off x="719787" y="487031"/>
          <a:ext cx="2589559" cy="2589559"/>
        </a:xfrm>
        <a:custGeom>
          <a:avLst/>
          <a:gdLst/>
          <a:ahLst/>
          <a:cxnLst/>
          <a:rect l="0" t="0" r="0" b="0"/>
          <a:pathLst>
            <a:path>
              <a:moveTo>
                <a:pt x="2242541" y="412621"/>
              </a:moveTo>
              <a:arcTo wR="1294779" hR="1294779" stAng="19023190" swAng="2299444"/>
            </a:path>
          </a:pathLst>
        </a:custGeom>
        <a:noFill/>
        <a:ln w="9525" cap="flat" cmpd="sng" algn="ctr">
          <a:solidFill>
            <a:srgbClr val="69A6FF">
              <a:hueOff val="0"/>
              <a:satOff val="0"/>
              <a:lumOff val="0"/>
              <a:alphaOff val="0"/>
            </a:srgbClr>
          </a:solidFill>
          <a:prstDash val="solid"/>
          <a:tailEnd type="arrow"/>
        </a:ln>
        <a:effectLst/>
      </dsp:spPr>
      <dsp:style>
        <a:lnRef idx="1">
          <a:scrgbClr r="0" g="0" b="0"/>
        </a:lnRef>
        <a:fillRef idx="0">
          <a:scrgbClr r="0" g="0" b="0"/>
        </a:fillRef>
        <a:effectRef idx="0">
          <a:scrgbClr r="0" g="0" b="0"/>
        </a:effectRef>
        <a:fontRef idx="minor"/>
      </dsp:style>
    </dsp:sp>
    <dsp:sp modelId="{3032B886-BF11-C84F-99D3-DA39D9E3F60C}">
      <dsp:nvSpPr>
        <dsp:cNvPr id="0" name=""/>
        <dsp:cNvSpPr/>
      </dsp:nvSpPr>
      <dsp:spPr>
        <a:xfrm>
          <a:off x="2388286" y="1943265"/>
          <a:ext cx="1495186" cy="971871"/>
        </a:xfrm>
        <a:prstGeom prst="roundRect">
          <a:avLst/>
        </a:prstGeom>
        <a:solidFill>
          <a:srgbClr val="69A6FF">
            <a:hueOff val="0"/>
            <a:satOff val="0"/>
            <a:lumOff val="0"/>
            <a:alphaOff val="0"/>
          </a:srgbClr>
        </a:solidFill>
        <a:ln w="25400" cap="flat" cmpd="sng" algn="ctr">
          <a:solidFill>
            <a:srgbClr val="000E5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0E5E"/>
              </a:solidFill>
              <a:latin typeface="IBM Plex Sans"/>
              <a:ea typeface="+mn-ea"/>
              <a:cs typeface="+mn-cs"/>
            </a:rPr>
            <a:t>Retraining</a:t>
          </a:r>
        </a:p>
      </dsp:txBody>
      <dsp:txXfrm>
        <a:off x="2435729" y="1990708"/>
        <a:ext cx="1400300" cy="876985"/>
      </dsp:txXfrm>
    </dsp:sp>
    <dsp:sp modelId="{DABFE011-2DC8-6D46-99E8-FD8AA5BB0983}">
      <dsp:nvSpPr>
        <dsp:cNvPr id="0" name=""/>
        <dsp:cNvSpPr/>
      </dsp:nvSpPr>
      <dsp:spPr>
        <a:xfrm>
          <a:off x="719787" y="487031"/>
          <a:ext cx="2589559" cy="2589559"/>
        </a:xfrm>
        <a:custGeom>
          <a:avLst/>
          <a:gdLst/>
          <a:ahLst/>
          <a:cxnLst/>
          <a:rect l="0" t="0" r="0" b="0"/>
          <a:pathLst>
            <a:path>
              <a:moveTo>
                <a:pt x="1691370" y="2527326"/>
              </a:moveTo>
              <a:arcTo wR="1294779" hR="1294779" stAng="4329818" swAng="2140364"/>
            </a:path>
          </a:pathLst>
        </a:custGeom>
        <a:noFill/>
        <a:ln w="9525" cap="flat" cmpd="sng" algn="ctr">
          <a:solidFill>
            <a:srgbClr val="69A6FF">
              <a:hueOff val="0"/>
              <a:satOff val="0"/>
              <a:lumOff val="0"/>
              <a:alphaOff val="0"/>
            </a:srgbClr>
          </a:solidFill>
          <a:prstDash val="solid"/>
          <a:tailEnd type="arrow"/>
        </a:ln>
        <a:effectLst/>
      </dsp:spPr>
      <dsp:style>
        <a:lnRef idx="1">
          <a:scrgbClr r="0" g="0" b="0"/>
        </a:lnRef>
        <a:fillRef idx="0">
          <a:scrgbClr r="0" g="0" b="0"/>
        </a:fillRef>
        <a:effectRef idx="0">
          <a:scrgbClr r="0" g="0" b="0"/>
        </a:effectRef>
        <a:fontRef idx="minor"/>
      </dsp:style>
    </dsp:sp>
    <dsp:sp modelId="{E2631367-9A00-FF44-93FE-9A6DD789FE80}">
      <dsp:nvSpPr>
        <dsp:cNvPr id="0" name=""/>
        <dsp:cNvSpPr/>
      </dsp:nvSpPr>
      <dsp:spPr>
        <a:xfrm>
          <a:off x="145661" y="1943265"/>
          <a:ext cx="1495186" cy="971871"/>
        </a:xfrm>
        <a:prstGeom prst="roundRect">
          <a:avLst/>
        </a:prstGeom>
        <a:solidFill>
          <a:srgbClr val="69A6FF">
            <a:hueOff val="0"/>
            <a:satOff val="0"/>
            <a:lumOff val="0"/>
            <a:alphaOff val="0"/>
          </a:srgbClr>
        </a:solidFill>
        <a:ln w="25400" cap="flat" cmpd="sng" algn="ctr">
          <a:solidFill>
            <a:srgbClr val="000E5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solidFill>
                <a:srgbClr val="000E5E"/>
              </a:solidFill>
              <a:latin typeface="IBM Plex Sans"/>
              <a:ea typeface="+mn-ea"/>
              <a:cs typeface="+mn-cs"/>
            </a:rPr>
            <a:t>Model Management</a:t>
          </a:r>
          <a:endParaRPr lang="en-US" sz="1200" b="1" kern="1200" dirty="0">
            <a:solidFill>
              <a:srgbClr val="000E5E"/>
            </a:solidFill>
            <a:latin typeface="IBM Plex Sans"/>
            <a:ea typeface="+mn-ea"/>
            <a:cs typeface="+mn-cs"/>
          </a:endParaRPr>
        </a:p>
      </dsp:txBody>
      <dsp:txXfrm>
        <a:off x="193104" y="1990708"/>
        <a:ext cx="1400300" cy="876985"/>
      </dsp:txXfrm>
    </dsp:sp>
    <dsp:sp modelId="{61F89FF1-1385-0D42-A021-5BCD1D141688}">
      <dsp:nvSpPr>
        <dsp:cNvPr id="0" name=""/>
        <dsp:cNvSpPr/>
      </dsp:nvSpPr>
      <dsp:spPr>
        <a:xfrm>
          <a:off x="719787" y="487031"/>
          <a:ext cx="2589559" cy="2589559"/>
        </a:xfrm>
        <a:custGeom>
          <a:avLst/>
          <a:gdLst/>
          <a:ahLst/>
          <a:cxnLst/>
          <a:rect l="0" t="0" r="0" b="0"/>
          <a:pathLst>
            <a:path>
              <a:moveTo>
                <a:pt x="4211" y="1190427"/>
              </a:moveTo>
              <a:arcTo wR="1294779" hR="1294779" stAng="11077365" swAng="2299444"/>
            </a:path>
          </a:pathLst>
        </a:custGeom>
        <a:noFill/>
        <a:ln w="9525" cap="flat" cmpd="sng" algn="ctr">
          <a:solidFill>
            <a:srgbClr val="69A6FF">
              <a:hueOff val="0"/>
              <a:satOff val="0"/>
              <a:lumOff val="0"/>
              <a:alphaOff val="0"/>
            </a:s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0C2B2D-C867-FD49-8D28-7667A410C5DE}">
      <dsp:nvSpPr>
        <dsp:cNvPr id="0" name=""/>
        <dsp:cNvSpPr/>
      </dsp:nvSpPr>
      <dsp:spPr>
        <a:xfrm>
          <a:off x="1263748" y="6"/>
          <a:ext cx="1535543" cy="998103"/>
        </a:xfrm>
        <a:prstGeom prst="roundRect">
          <a:avLst/>
        </a:prstGeom>
        <a:solidFill>
          <a:srgbClr val="69A6FF">
            <a:hueOff val="0"/>
            <a:satOff val="0"/>
            <a:lumOff val="0"/>
            <a:alphaOff val="0"/>
          </a:srgbClr>
        </a:solidFill>
        <a:ln w="25400" cap="flat" cmpd="sng" algn="ctr">
          <a:solidFill>
            <a:srgbClr val="000E5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0E5E"/>
              </a:solidFill>
              <a:latin typeface="IBM Plex Sans"/>
              <a:ea typeface="+mn-ea"/>
              <a:cs typeface="+mn-cs"/>
            </a:rPr>
            <a:t>Data Exploration</a:t>
          </a:r>
        </a:p>
      </dsp:txBody>
      <dsp:txXfrm>
        <a:off x="1312471" y="48729"/>
        <a:ext cx="1438097" cy="900657"/>
      </dsp:txXfrm>
    </dsp:sp>
    <dsp:sp modelId="{E546FF64-EC34-1343-B719-D084F46EE872}">
      <dsp:nvSpPr>
        <dsp:cNvPr id="0" name=""/>
        <dsp:cNvSpPr/>
      </dsp:nvSpPr>
      <dsp:spPr>
        <a:xfrm>
          <a:off x="700455" y="498566"/>
          <a:ext cx="2661428" cy="2661428"/>
        </a:xfrm>
        <a:custGeom>
          <a:avLst/>
          <a:gdLst/>
          <a:ahLst/>
          <a:cxnLst/>
          <a:rect l="0" t="0" r="0" b="0"/>
          <a:pathLst>
            <a:path>
              <a:moveTo>
                <a:pt x="2304728" y="424019"/>
              </a:moveTo>
              <a:arcTo wR="1330714" hR="1330714" stAng="19023001" swAng="2301371"/>
            </a:path>
          </a:pathLst>
        </a:custGeom>
        <a:noFill/>
        <a:ln w="9525" cap="flat" cmpd="sng" algn="ctr">
          <a:solidFill>
            <a:srgbClr val="69A6FF">
              <a:hueOff val="0"/>
              <a:satOff val="0"/>
              <a:lumOff val="0"/>
              <a:alphaOff val="0"/>
            </a:srgbClr>
          </a:solidFill>
          <a:prstDash val="solid"/>
          <a:tailEnd type="arrow"/>
        </a:ln>
        <a:effectLst/>
      </dsp:spPr>
      <dsp:style>
        <a:lnRef idx="1">
          <a:scrgbClr r="0" g="0" b="0"/>
        </a:lnRef>
        <a:fillRef idx="0">
          <a:scrgbClr r="0" g="0" b="0"/>
        </a:fillRef>
        <a:effectRef idx="0">
          <a:scrgbClr r="0" g="0" b="0"/>
        </a:effectRef>
        <a:fontRef idx="minor"/>
      </dsp:style>
    </dsp:sp>
    <dsp:sp modelId="{BF22F5AB-6A1B-EC46-BE63-7B1F1C95CD1C}">
      <dsp:nvSpPr>
        <dsp:cNvPr id="0" name=""/>
        <dsp:cNvSpPr/>
      </dsp:nvSpPr>
      <dsp:spPr>
        <a:xfrm>
          <a:off x="2416181" y="1996075"/>
          <a:ext cx="1535543" cy="998103"/>
        </a:xfrm>
        <a:prstGeom prst="roundRect">
          <a:avLst/>
        </a:prstGeom>
        <a:solidFill>
          <a:srgbClr val="69A6FF">
            <a:hueOff val="0"/>
            <a:satOff val="0"/>
            <a:lumOff val="0"/>
            <a:alphaOff val="0"/>
          </a:srgbClr>
        </a:solidFill>
        <a:ln w="25400" cap="flat" cmpd="sng" algn="ctr">
          <a:solidFill>
            <a:srgbClr val="000E5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0E5E"/>
              </a:solidFill>
              <a:latin typeface="IBM Plex Sans"/>
              <a:ea typeface="+mn-ea"/>
              <a:cs typeface="+mn-cs"/>
            </a:rPr>
            <a:t>Data Preparation</a:t>
          </a:r>
        </a:p>
      </dsp:txBody>
      <dsp:txXfrm>
        <a:off x="2464904" y="2044798"/>
        <a:ext cx="1438097" cy="900657"/>
      </dsp:txXfrm>
    </dsp:sp>
    <dsp:sp modelId="{D8CFF753-7483-E54F-A10E-B89E2DF4C4FF}">
      <dsp:nvSpPr>
        <dsp:cNvPr id="0" name=""/>
        <dsp:cNvSpPr/>
      </dsp:nvSpPr>
      <dsp:spPr>
        <a:xfrm>
          <a:off x="700806" y="499525"/>
          <a:ext cx="2661428" cy="2661428"/>
        </a:xfrm>
        <a:custGeom>
          <a:avLst/>
          <a:gdLst/>
          <a:ahLst/>
          <a:cxnLst/>
          <a:rect l="0" t="0" r="0" b="0"/>
          <a:pathLst>
            <a:path>
              <a:moveTo>
                <a:pt x="1739384" y="2597121"/>
              </a:moveTo>
              <a:arcTo wR="1330714" hR="1330714" stAng="4326905" swAng="2146189"/>
            </a:path>
          </a:pathLst>
        </a:custGeom>
        <a:noFill/>
        <a:ln w="9525" cap="flat" cmpd="sng" algn="ctr">
          <a:solidFill>
            <a:srgbClr val="69A6FF">
              <a:hueOff val="0"/>
              <a:satOff val="0"/>
              <a:lumOff val="0"/>
              <a:alphaOff val="0"/>
            </a:srgbClr>
          </a:solidFill>
          <a:prstDash val="solid"/>
          <a:tailEnd type="arrow"/>
        </a:ln>
        <a:effectLst/>
      </dsp:spPr>
      <dsp:style>
        <a:lnRef idx="1">
          <a:scrgbClr r="0" g="0" b="0"/>
        </a:lnRef>
        <a:fillRef idx="0">
          <a:scrgbClr r="0" g="0" b="0"/>
        </a:fillRef>
        <a:effectRef idx="0">
          <a:scrgbClr r="0" g="0" b="0"/>
        </a:effectRef>
        <a:fontRef idx="minor"/>
      </dsp:style>
    </dsp:sp>
    <dsp:sp modelId="{4A108836-92D2-5D4F-A63B-D47C853BCDDA}">
      <dsp:nvSpPr>
        <dsp:cNvPr id="0" name=""/>
        <dsp:cNvSpPr/>
      </dsp:nvSpPr>
      <dsp:spPr>
        <a:xfrm>
          <a:off x="111315" y="1996075"/>
          <a:ext cx="1535543" cy="998103"/>
        </a:xfrm>
        <a:prstGeom prst="roundRect">
          <a:avLst/>
        </a:prstGeom>
        <a:solidFill>
          <a:srgbClr val="69A6FF">
            <a:hueOff val="0"/>
            <a:satOff val="0"/>
            <a:lumOff val="0"/>
            <a:alphaOff val="0"/>
          </a:srgbClr>
        </a:solidFill>
        <a:ln w="25400" cap="flat" cmpd="sng" algn="ctr">
          <a:solidFill>
            <a:srgbClr val="000E5E">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0E5E"/>
              </a:solidFill>
              <a:latin typeface="IBM Plex Sans"/>
              <a:ea typeface="+mn-ea"/>
              <a:cs typeface="+mn-cs"/>
            </a:rPr>
            <a:t>Model Development</a:t>
          </a:r>
        </a:p>
      </dsp:txBody>
      <dsp:txXfrm>
        <a:off x="160038" y="2044798"/>
        <a:ext cx="1438097" cy="900657"/>
      </dsp:txXfrm>
    </dsp:sp>
    <dsp:sp modelId="{6BB3F295-E044-B349-BD34-ED0E428D3152}">
      <dsp:nvSpPr>
        <dsp:cNvPr id="0" name=""/>
        <dsp:cNvSpPr/>
      </dsp:nvSpPr>
      <dsp:spPr>
        <a:xfrm>
          <a:off x="701157" y="498566"/>
          <a:ext cx="2661428" cy="2661428"/>
        </a:xfrm>
        <a:custGeom>
          <a:avLst/>
          <a:gdLst/>
          <a:ahLst/>
          <a:cxnLst/>
          <a:rect l="0" t="0" r="0" b="0"/>
          <a:pathLst>
            <a:path>
              <a:moveTo>
                <a:pt x="4274" y="1224135"/>
              </a:moveTo>
              <a:arcTo wR="1330714" hR="1330714" stAng="11075628" swAng="2301371"/>
            </a:path>
          </a:pathLst>
        </a:custGeom>
        <a:noFill/>
        <a:ln w="9525" cap="flat" cmpd="sng" algn="ctr">
          <a:solidFill>
            <a:srgbClr val="69A6FF">
              <a:hueOff val="0"/>
              <a:satOff val="0"/>
              <a:lumOff val="0"/>
              <a:alphaOff val="0"/>
            </a:srgb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latin typeface="Arial" charset="0"/>
                <a:cs typeface="+mn-cs"/>
              </a:defRPr>
            </a:lvl1pPr>
          </a:lstStyle>
          <a:p>
            <a:pPr>
              <a:defRPr/>
            </a:pPr>
            <a:endParaRPr lang="en-US"/>
          </a:p>
        </p:txBody>
      </p:sp>
      <p:sp>
        <p:nvSpPr>
          <p:cNvPr id="19459" name="Rectangle 3"/>
          <p:cNvSpPr>
            <a:spLocks noGrp="1" noChangeArrowheads="1"/>
          </p:cNvSpPr>
          <p:nvPr>
            <p:ph type="dt" sz="quarter"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latin typeface="Arial" charset="0"/>
                <a:cs typeface="+mn-cs"/>
              </a:defRPr>
            </a:lvl1pPr>
          </a:lstStyle>
          <a:p>
            <a:pPr>
              <a:defRPr/>
            </a:pPr>
            <a:endParaRPr lang="en-US"/>
          </a:p>
        </p:txBody>
      </p:sp>
      <p:sp>
        <p:nvSpPr>
          <p:cNvPr id="19460" name="Rectangle 4"/>
          <p:cNvSpPr>
            <a:spLocks noGrp="1" noChangeArrowheads="1"/>
          </p:cNvSpPr>
          <p:nvPr>
            <p:ph type="ftr" sz="quarter" idx="2"/>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latin typeface="Arial" charset="0"/>
                <a:cs typeface="+mn-cs"/>
              </a:defRPr>
            </a:lvl1pPr>
          </a:lstStyle>
          <a:p>
            <a:pPr>
              <a:defRPr/>
            </a:pPr>
            <a:endParaRPr lang="en-US"/>
          </a:p>
        </p:txBody>
      </p:sp>
      <p:sp>
        <p:nvSpPr>
          <p:cNvPr id="19461" name="Rectangle 5"/>
          <p:cNvSpPr>
            <a:spLocks noGrp="1" noChangeArrowheads="1"/>
          </p:cNvSpPr>
          <p:nvPr>
            <p:ph type="sldNum" sz="quarter" idx="3"/>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latin typeface="Arial" charset="0"/>
                <a:cs typeface="+mn-cs"/>
              </a:defRPr>
            </a:lvl1pPr>
          </a:lstStyle>
          <a:p>
            <a:pPr>
              <a:defRPr/>
            </a:pPr>
            <a:fld id="{DABA7F7E-3F70-432A-BB0B-4F540A46BBDC}" type="slidenum">
              <a:rPr lang="en-US"/>
              <a:pPr>
                <a:defRPr/>
              </a:pPr>
              <a:t>‹#›</a:t>
            </a:fld>
            <a:endParaRPr lang="en-US"/>
          </a:p>
        </p:txBody>
      </p:sp>
    </p:spTree>
    <p:extLst>
      <p:ext uri="{BB962C8B-B14F-4D97-AF65-F5344CB8AC3E}">
        <p14:creationId xmlns:p14="http://schemas.microsoft.com/office/powerpoint/2010/main" val="16736779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latin typeface="Arial" charset="0"/>
                <a:cs typeface="+mn-cs"/>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latin typeface="Arial" charset="0"/>
                <a:cs typeface="+mn-cs"/>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latin typeface="Arial" charset="0"/>
                <a:cs typeface="+mn-cs"/>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latin typeface="Arial" charset="0"/>
                <a:cs typeface="+mn-cs"/>
              </a:defRPr>
            </a:lvl1pPr>
          </a:lstStyle>
          <a:p>
            <a:pPr>
              <a:defRPr/>
            </a:pPr>
            <a:fld id="{4ABA454E-C91B-4B64-96B2-8CF286A8A0E9}" type="slidenum">
              <a:rPr lang="en-US"/>
              <a:pPr>
                <a:defRPr/>
              </a:pPr>
              <a:t>‹#›</a:t>
            </a:fld>
            <a:endParaRPr lang="en-US"/>
          </a:p>
        </p:txBody>
      </p:sp>
    </p:spTree>
    <p:extLst>
      <p:ext uri="{BB962C8B-B14F-4D97-AF65-F5344CB8AC3E}">
        <p14:creationId xmlns:p14="http://schemas.microsoft.com/office/powerpoint/2010/main" val="10661486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a:ln/>
        </p:spPr>
      </p:sp>
      <p:sp>
        <p:nvSpPr>
          <p:cNvPr id="16386" name="Notes Placeholder 2"/>
          <p:cNvSpPr>
            <a:spLocks noGrp="1"/>
          </p:cNvSpPr>
          <p:nvPr>
            <p:ph type="body" idx="1"/>
          </p:nvPr>
        </p:nvSpPr>
        <p:spPr>
          <a:noFill/>
        </p:spPr>
        <p:txBody>
          <a:bodyPr/>
          <a:lstStyle/>
          <a:p>
            <a:pPr eaLnBrk="1" hangingPunct="1"/>
            <a:endParaRPr lang="en-AU" dirty="0"/>
          </a:p>
        </p:txBody>
      </p:sp>
      <p:sp>
        <p:nvSpPr>
          <p:cNvPr id="65540" name="Slide Number Placeholder 3"/>
          <p:cNvSpPr>
            <a:spLocks noGrp="1"/>
          </p:cNvSpPr>
          <p:nvPr>
            <p:ph type="sldNum" sz="quarter" idx="5"/>
          </p:nvPr>
        </p:nvSpPr>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fld id="{8E8068EA-887C-46C1-BD23-F8BF386CEB53}" type="slidenum">
              <a:rPr lang="en-US" smtClean="0"/>
              <a:pPr eaLnBrk="1" hangingPunct="1">
                <a:defRPr/>
              </a:pPr>
              <a:t>1</a:t>
            </a:fld>
            <a:endParaRPr lang="en-US"/>
          </a:p>
        </p:txBody>
      </p:sp>
    </p:spTree>
    <p:extLst>
      <p:ext uri="{BB962C8B-B14F-4D97-AF65-F5344CB8AC3E}">
        <p14:creationId xmlns:p14="http://schemas.microsoft.com/office/powerpoint/2010/main" val="2038971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txBox="1">
            <a:spLocks noGrp="1" noChangeArrowheads="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60" tIns="46581" rIns="93160" bIns="46581" anchor="b"/>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gn="r" eaLnBrk="1" hangingPunct="1"/>
            <a:fld id="{0A55C579-C77E-40D4-B446-E6F6AA07609D}" type="slidenum">
              <a:rPr lang="en-US" altLang="en-US" sz="1200" b="1">
                <a:solidFill>
                  <a:srgbClr val="000000"/>
                </a:solidFill>
              </a:rPr>
              <a:pPr algn="r" eaLnBrk="1" hangingPunct="1"/>
              <a:t>2</a:t>
            </a:fld>
            <a:endParaRPr lang="en-US" altLang="en-US" sz="1200" b="1">
              <a:solidFill>
                <a:srgbClr val="000000"/>
              </a:solidFill>
            </a:endParaRPr>
          </a:p>
        </p:txBody>
      </p:sp>
      <p:sp>
        <p:nvSpPr>
          <p:cNvPr id="10243" name="Rectangle 2"/>
          <p:cNvSpPr>
            <a:spLocks noGrp="1" noRot="1" noChangeAspect="1" noChangeArrowheads="1" noTextEdit="1"/>
          </p:cNvSpPr>
          <p:nvPr>
            <p:ph type="sldImg"/>
          </p:nvPr>
        </p:nvSpPr>
        <p:spPr>
          <a:xfrm>
            <a:off x="1184275" y="698500"/>
            <a:ext cx="4646613" cy="3484563"/>
          </a:xfrm>
          <a:solidFill>
            <a:srgbClr val="FFFFFF"/>
          </a:solidFill>
          <a:ln/>
        </p:spPr>
      </p:sp>
      <p:sp>
        <p:nvSpPr>
          <p:cNvPr id="10244" name="Text Box 3"/>
          <p:cNvSpPr>
            <a:spLocks noGrp="1" noChangeArrowheads="1"/>
          </p:cNvSpPr>
          <p:nvPr>
            <p:ph type="body" idx="1"/>
          </p:nvPr>
        </p:nvSpPr>
        <p:spPr>
          <a:xfrm>
            <a:off x="701675" y="4416425"/>
            <a:ext cx="5607050" cy="4181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My name is Alok Kumar and I am the Client Technical Professional IBM SPSS Predictive Analytics.  Today I will be showcasing the capability of IBM SPSS Modeler &amp; IBM SPSS Statistics. I will also present some of the use cases on Crime Prediction and Prevention.</a:t>
            </a:r>
          </a:p>
          <a:p>
            <a:pPr eaLnBrk="1" hangingPunct="1"/>
            <a:endParaRPr lang="en-US" altLang="en-US">
              <a:latin typeface="Arial" panose="020B0604020202020204" pitchFamily="34" charset="0"/>
            </a:endParaRPr>
          </a:p>
        </p:txBody>
      </p:sp>
      <p:sp>
        <p:nvSpPr>
          <p:cNvPr id="10245" name="Footer Placeholder 1"/>
          <p:cNvSpPr>
            <a:spLocks noGrp="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a:solidFill>
                  <a:srgbClr val="000000"/>
                </a:solidFill>
              </a:rPr>
              <a:t>© 2013 IBM Corporation</a:t>
            </a:r>
          </a:p>
        </p:txBody>
      </p:sp>
    </p:spTree>
    <p:extLst>
      <p:ext uri="{BB962C8B-B14F-4D97-AF65-F5344CB8AC3E}">
        <p14:creationId xmlns:p14="http://schemas.microsoft.com/office/powerpoint/2010/main" val="3184921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cs typeface="Arial" panose="020B0604020202020204" pitchFamily="34" charset="0"/>
              </a:rPr>
              <a:t>Modeler has a very broad range of modeling algorithms, grouped by their usage.</a:t>
            </a:r>
          </a:p>
          <a:p>
            <a:r>
              <a:rPr lang="en-US" altLang="en-US">
                <a:latin typeface="Arial" panose="020B0604020202020204" pitchFamily="34" charset="0"/>
                <a:cs typeface="Arial" panose="020B0604020202020204" pitchFamily="34" charset="0"/>
              </a:rPr>
              <a:t>Classification, Segmentation and Association</a:t>
            </a:r>
          </a:p>
          <a:p>
            <a:r>
              <a:rPr lang="en-US" altLang="en-US">
                <a:latin typeface="Arial" panose="020B0604020202020204" pitchFamily="34" charset="0"/>
                <a:cs typeface="Arial" panose="020B0604020202020204" pitchFamily="34" charset="0"/>
              </a:rPr>
              <a:t>Classification includes techniques such as decision trees, regression or neural networks and is typically used to predict group membership. For example, will this employee leave? Or to predict a customer value. </a:t>
            </a:r>
          </a:p>
          <a:p>
            <a:r>
              <a:rPr lang="en-US" altLang="en-US">
                <a:latin typeface="Arial" panose="020B0604020202020204" pitchFamily="34" charset="0"/>
                <a:cs typeface="Arial" panose="020B0604020202020204" pitchFamily="34" charset="0"/>
              </a:rPr>
              <a:t>Segmentation algorithms are used to put data into groups and predict group membership for new cases. Association finds events that occur together or in a sequence. These techniques are used for market basket analysis where users are looking to see what products are bought together and in what order. </a:t>
            </a:r>
          </a:p>
          <a:p>
            <a:r>
              <a:rPr lang="en-US" altLang="en-US">
                <a:latin typeface="Arial" panose="020B0604020202020204" pitchFamily="34" charset="0"/>
                <a:cs typeface="Arial" panose="020B0604020202020204" pitchFamily="34" charset="0"/>
              </a:rPr>
              <a:t>There are also some automated modeling procedures which enable users to quickly generate multiple models and evaluate their performance before selecting which is the most appropriate to use in each case.</a:t>
            </a:r>
          </a:p>
          <a:p>
            <a:endParaRPr lang="en-US" altLang="en-US">
              <a:latin typeface="Arial" panose="020B0604020202020204" pitchFamily="34" charset="0"/>
              <a:cs typeface="Arial" panose="020B0604020202020204" pitchFamily="34" charset="0"/>
            </a:endParaRPr>
          </a:p>
        </p:txBody>
      </p:sp>
      <p:sp>
        <p:nvSpPr>
          <p:cNvPr id="27652" name="Slide Number Placeholder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9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9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9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9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9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9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9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9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9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35DD28D-F1A4-4E27-8315-E94A15963EFB}" type="slidenum">
              <a:rPr kumimoji="0" lang="en-US" altLang="en-US" sz="9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2394995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AA384FEF-9353-4FF9-8F60-3029D5BD72C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a:extLst>
              <a:ext uri="{FF2B5EF4-FFF2-40B4-BE49-F238E27FC236}">
                <a16:creationId xmlns:a16="http://schemas.microsoft.com/office/drawing/2014/main" id="{43AD221C-F297-484D-B315-266F4283EF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Arial" panose="020B0604020202020204" pitchFamily="34" charset="0"/>
              </a:rPr>
              <a:t>We refer to this as</a:t>
            </a:r>
            <a:r>
              <a:rPr lang="en-US" altLang="en-US" baseline="0" dirty="0">
                <a:latin typeface="Arial" panose="020B0604020202020204" pitchFamily="34" charset="0"/>
              </a:rPr>
              <a:t> the “Ring Diagram”.  It takes the “analytics maturity curve” and moves it into a cycle, reinforcing the evolution and interconnection between all the pieces.</a:t>
            </a:r>
          </a:p>
          <a:p>
            <a:pPr eaLnBrk="1" hangingPunct="1">
              <a:spcBef>
                <a:spcPct val="0"/>
              </a:spcBef>
            </a:pPr>
            <a:endParaRPr lang="en-US" altLang="en-US" baseline="0" dirty="0">
              <a:latin typeface="Arial" panose="020B0604020202020204" pitchFamily="34" charset="0"/>
            </a:endParaRPr>
          </a:p>
          <a:p>
            <a:pPr eaLnBrk="1" hangingPunct="1">
              <a:spcBef>
                <a:spcPct val="0"/>
              </a:spcBef>
            </a:pPr>
            <a:r>
              <a:rPr lang="en-US" altLang="en-US" dirty="0">
                <a:latin typeface="Arial" panose="020B0604020202020204" pitchFamily="34" charset="0"/>
              </a:rPr>
              <a:t>The assumption for this whiteboard is that you are speaking with a role in an organization that will benefit from the vision setting purpose of this discussion. </a:t>
            </a:r>
          </a:p>
          <a:p>
            <a:pPr eaLnBrk="1" hangingPunct="1">
              <a:spcBef>
                <a:spcPct val="0"/>
              </a:spcBef>
            </a:pPr>
            <a:endParaRPr lang="en-US" altLang="en-US" dirty="0">
              <a:latin typeface="Arial" panose="020B0604020202020204" pitchFamily="34" charset="0"/>
            </a:endParaRPr>
          </a:p>
          <a:p>
            <a:pPr eaLnBrk="1" hangingPunct="1">
              <a:spcBef>
                <a:spcPct val="0"/>
              </a:spcBef>
            </a:pPr>
            <a:r>
              <a:rPr lang="en-US" altLang="en-US" dirty="0">
                <a:latin typeface="Arial" panose="020B0604020202020204" pitchFamily="34" charset="0"/>
              </a:rPr>
              <a:t>1. This is a more “customer friendly” version of the diagram with product names removed so</a:t>
            </a:r>
            <a:r>
              <a:rPr lang="en-US" altLang="en-US" baseline="0" dirty="0">
                <a:latin typeface="Arial" panose="020B0604020202020204" pitchFamily="34" charset="0"/>
              </a:rPr>
              <a:t> we can focus on the IBM strategy and Value Prop, not individual products</a:t>
            </a:r>
            <a:r>
              <a:rPr lang="en-US" altLang="en-US" dirty="0">
                <a:latin typeface="Arial" panose="020B0604020202020204" pitchFamily="34" charset="0"/>
              </a:rPr>
              <a:t>. </a:t>
            </a:r>
          </a:p>
          <a:p>
            <a:pPr eaLnBrk="1" hangingPunct="1">
              <a:spcBef>
                <a:spcPct val="0"/>
              </a:spcBef>
            </a:pPr>
            <a:endParaRPr lang="en-US" altLang="en-US" dirty="0">
              <a:latin typeface="Arial" panose="020B0604020202020204" pitchFamily="34" charset="0"/>
            </a:endParaRPr>
          </a:p>
          <a:p>
            <a:pPr eaLnBrk="1" hangingPunct="1">
              <a:spcBef>
                <a:spcPct val="0"/>
              </a:spcBef>
            </a:pPr>
            <a:r>
              <a:rPr lang="en-US" altLang="en-US" dirty="0">
                <a:latin typeface="Arial" panose="020B0604020202020204" pitchFamily="34" charset="0"/>
              </a:rPr>
              <a:t>2.  You can begin this discussion anywhere on the ring, but generally you want to start with either:</a:t>
            </a:r>
          </a:p>
          <a:p>
            <a:pPr marL="685800" marR="0" lvl="1" indent="-228600" algn="l" defTabSz="914400" rtl="0" eaLnBrk="1" fontAlgn="base" latinLnBrk="0" hangingPunct="1">
              <a:lnSpc>
                <a:spcPct val="100000"/>
              </a:lnSpc>
              <a:spcBef>
                <a:spcPct val="0"/>
              </a:spcBef>
              <a:spcAft>
                <a:spcPct val="0"/>
              </a:spcAft>
              <a:buClrTx/>
              <a:buSzTx/>
              <a:buFont typeface="+mj-lt"/>
              <a:buAutoNum type="alphaLcPeriod"/>
              <a:tabLst/>
              <a:defRPr/>
            </a:pPr>
            <a:r>
              <a:rPr lang="en-US" altLang="en-US" dirty="0">
                <a:latin typeface="Arial" panose="020B0604020202020204" pitchFamily="34" charset="0"/>
              </a:rPr>
              <a:t>Existing Customer.  Start with what</a:t>
            </a:r>
            <a:r>
              <a:rPr lang="en-US" altLang="en-US" baseline="0" dirty="0">
                <a:latin typeface="Arial" panose="020B0604020202020204" pitchFamily="34" charset="0"/>
              </a:rPr>
              <a:t> they already own and expand</a:t>
            </a:r>
            <a:r>
              <a:rPr lang="en-US" altLang="en-US" dirty="0">
                <a:latin typeface="Arial" panose="020B0604020202020204" pitchFamily="34" charset="0"/>
              </a:rPr>
              <a:t>, or one of the solutions they already own if they do. </a:t>
            </a:r>
          </a:p>
          <a:p>
            <a:pPr marL="685800" lvl="1" indent="-228600" eaLnBrk="1" hangingPunct="1">
              <a:spcBef>
                <a:spcPct val="0"/>
              </a:spcBef>
              <a:buFont typeface="+mj-lt"/>
              <a:buAutoNum type="alphaLcPeriod"/>
            </a:pPr>
            <a:r>
              <a:rPr lang="en-US" altLang="en-US" baseline="0" dirty="0">
                <a:latin typeface="Arial" panose="020B0604020202020204" pitchFamily="34" charset="0"/>
              </a:rPr>
              <a:t>New Customer. </a:t>
            </a:r>
            <a:r>
              <a:rPr lang="en-US" altLang="en-US" dirty="0">
                <a:latin typeface="Arial" panose="020B0604020202020204" pitchFamily="34" charset="0"/>
              </a:rPr>
              <a:t> The solution you are trying to sell them if they don’t have any IBM BA products.  Typically we start with Descriptive or Planning as every</a:t>
            </a:r>
            <a:r>
              <a:rPr lang="en-US" altLang="en-US" baseline="0" dirty="0">
                <a:latin typeface="Arial" panose="020B0604020202020204" pitchFamily="34" charset="0"/>
              </a:rPr>
              <a:t> customer is doing some of those processes, even if it is just in Excel.  So its easy for them to relate to the Use case and benefits.</a:t>
            </a:r>
            <a:endParaRPr lang="en-US" altLang="en-US" dirty="0">
              <a:latin typeface="Arial" panose="020B0604020202020204" pitchFamily="34" charset="0"/>
            </a:endParaRPr>
          </a:p>
          <a:p>
            <a:pPr eaLnBrk="1" hangingPunct="1">
              <a:spcBef>
                <a:spcPct val="0"/>
              </a:spcBef>
            </a:pPr>
            <a:endParaRPr lang="en-US" altLang="en-US" dirty="0">
              <a:latin typeface="Arial" panose="020B0604020202020204" pitchFamily="34" charset="0"/>
            </a:endParaRPr>
          </a:p>
          <a:p>
            <a:pPr eaLnBrk="1" hangingPunct="1">
              <a:spcBef>
                <a:spcPct val="0"/>
              </a:spcBef>
            </a:pPr>
            <a:r>
              <a:rPr lang="en-US" altLang="en-US" dirty="0">
                <a:latin typeface="Arial" panose="020B0604020202020204" pitchFamily="34" charset="0"/>
              </a:rPr>
              <a:t>Point out how each one of these solution areas helps companies drive better performance, and could look at this as almost a high level “project plan” for </a:t>
            </a:r>
            <a:r>
              <a:rPr lang="en-US" altLang="en-US" b="1" dirty="0">
                <a:latin typeface="Arial" panose="020B0604020202020204" pitchFamily="34" charset="0"/>
              </a:rPr>
              <a:t>infusing Analytics throughout their organization. </a:t>
            </a:r>
          </a:p>
          <a:p>
            <a:pPr marL="0" marR="0" lvl="0" indent="0" algn="l" defTabSz="914400" rtl="0" eaLnBrk="1" fontAlgn="base" latinLnBrk="0" hangingPunct="1">
              <a:lnSpc>
                <a:spcPct val="100000"/>
              </a:lnSpc>
              <a:spcBef>
                <a:spcPct val="0"/>
              </a:spcBef>
              <a:spcAft>
                <a:spcPct val="0"/>
              </a:spcAft>
              <a:buClrTx/>
              <a:buSzTx/>
              <a:buFontTx/>
              <a:buNone/>
              <a:tabLst/>
              <a:defRPr/>
            </a:pPr>
            <a:endParaRPr lang="en-US" altLang="en-US" b="0" dirty="0">
              <a:latin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altLang="en-US" b="0" dirty="0">
                <a:latin typeface="Arial" pitchFamily="34" charset="0"/>
              </a:rPr>
              <a:t>Leveraging data and driving better decisions and outcomes should be the goal of any company’s analytics strategy. In fact, those</a:t>
            </a:r>
            <a:r>
              <a:rPr lang="en-US" altLang="en-US" b="0" baseline="0" dirty="0">
                <a:latin typeface="Arial" pitchFamily="34" charset="0"/>
              </a:rPr>
              <a:t> companies that make data driven decisions consistently outperform their peers. </a:t>
            </a:r>
            <a:r>
              <a:rPr lang="en-US" altLang="en-US" b="0" dirty="0">
                <a:latin typeface="Arial" pitchFamily="34" charset="0"/>
              </a:rPr>
              <a:t> Choosing how and where to start, and the right tools for the job, are often a difficult decision.  While you could really start anywhere, we believe that gradually progressing through an</a:t>
            </a:r>
            <a:r>
              <a:rPr lang="en-US" altLang="en-US" b="0" baseline="0" dirty="0">
                <a:latin typeface="Arial" pitchFamily="34" charset="0"/>
              </a:rPr>
              <a:t> analytics </a:t>
            </a:r>
            <a:r>
              <a:rPr lang="en-US" altLang="en-US" b="0" dirty="0">
                <a:latin typeface="Arial" pitchFamily="34" charset="0"/>
              </a:rPr>
              <a:t>maturity </a:t>
            </a:r>
            <a:r>
              <a:rPr lang="en-US" altLang="en-US" b="0" u="none" dirty="0">
                <a:latin typeface="Arial" pitchFamily="34" charset="0"/>
              </a:rPr>
              <a:t>cycle</a:t>
            </a:r>
            <a:r>
              <a:rPr lang="en-US" altLang="en-US" b="0" u="none" baseline="0" dirty="0">
                <a:latin typeface="Arial" pitchFamily="34" charset="0"/>
              </a:rPr>
              <a:t> </a:t>
            </a:r>
            <a:r>
              <a:rPr lang="en-US" altLang="en-US" b="0" dirty="0">
                <a:latin typeface="Arial" pitchFamily="34" charset="0"/>
              </a:rPr>
              <a:t>and layering on solutions that build upon one another is a sound approach. I’m going to take a few minutes to review the characteristics of each type of solution and how they work together.</a:t>
            </a:r>
            <a:endParaRPr lang="en-US" altLang="en-US" b="0" u="sng" dirty="0">
              <a:solidFill>
                <a:srgbClr val="000000"/>
              </a:solidFill>
              <a:latin typeface="Helvetica Neue"/>
              <a:ea typeface="Helvetica Neue"/>
              <a:cs typeface="Helvetica Neue"/>
            </a:endParaRPr>
          </a:p>
          <a:p>
            <a:pPr>
              <a:spcBef>
                <a:spcPct val="0"/>
              </a:spcBef>
            </a:pPr>
            <a:endParaRPr lang="en-CA" altLang="en-US" sz="1100" dirty="0">
              <a:latin typeface="Helvetica Neue"/>
              <a:ea typeface="Helvetica Neue"/>
              <a:cs typeface="Helvetica Neue"/>
              <a:sym typeface="Helvetica Neue"/>
            </a:endParaRPr>
          </a:p>
          <a:p>
            <a:pPr marL="0" marR="0" lvl="0" indent="0" algn="l" defTabSz="685800" rtl="0" eaLnBrk="1" fontAlgn="auto" latinLnBrk="0" hangingPunct="1">
              <a:lnSpc>
                <a:spcPct val="100000"/>
              </a:lnSpc>
              <a:spcBef>
                <a:spcPct val="0"/>
              </a:spcBef>
              <a:spcAft>
                <a:spcPts val="0"/>
              </a:spcAft>
              <a:buClrTx/>
              <a:buSzTx/>
              <a:buFontTx/>
              <a:buNone/>
              <a:tabLst/>
              <a:defRPr/>
            </a:pPr>
            <a:r>
              <a:rPr lang="en-US" altLang="en-US" sz="1100" dirty="0">
                <a:latin typeface="Arial" panose="020B0604020202020204" pitchFamily="34" charset="0"/>
              </a:rPr>
              <a:t>---------------------------------------------</a:t>
            </a:r>
          </a:p>
          <a:p>
            <a:pPr>
              <a:spcBef>
                <a:spcPct val="0"/>
              </a:spcBef>
            </a:pPr>
            <a:r>
              <a:rPr lang="en-CA" altLang="en-US" sz="1100" dirty="0">
                <a:latin typeface="Helvetica Neue"/>
                <a:ea typeface="Helvetica Neue"/>
                <a:cs typeface="Helvetica Neue"/>
                <a:sym typeface="Helvetica Neue"/>
              </a:rPr>
              <a:t>IBM is unique in its ability to deliver on this lifecycle of turning data into insight and insight into action.   IBM Planning Analytics provides a market leading tool for building your business plans, this integrates with Cognos Analytics that lets you track actuals and compare to your plans.  Watson Analytics provides the smart data discovery component that can help you understand why you may be tracking on or off plan.  SPSS or Data Science Experience provide leading predictive analytics capabilities including forecasting and prescriptive analytics such as optimization.  These capabilities complement and are integrated with business planning to enable constraint based planning and forecasting.</a:t>
            </a:r>
            <a:br>
              <a:rPr lang="en-CA" altLang="en-US" sz="1100" dirty="0">
                <a:latin typeface="Helvetica Neue"/>
                <a:ea typeface="Helvetica Neue"/>
                <a:cs typeface="Helvetica Neue"/>
                <a:sym typeface="Helvetica Neue"/>
              </a:rPr>
            </a:br>
            <a:br>
              <a:rPr lang="en-CA" altLang="en-US" sz="1100" dirty="0">
                <a:latin typeface="Helvetica Neue"/>
                <a:ea typeface="Helvetica Neue"/>
                <a:cs typeface="Helvetica Neue"/>
                <a:sym typeface="Helvetica Neue"/>
              </a:rPr>
            </a:br>
            <a:endParaRPr lang="en-CA" altLang="en-US" sz="1100" dirty="0">
              <a:latin typeface="Helvetica Neue"/>
              <a:ea typeface="Helvetica Neue"/>
              <a:cs typeface="Helvetica Neue"/>
              <a:sym typeface="Helvetica Neue"/>
            </a:endParaRPr>
          </a:p>
          <a:p>
            <a:pPr>
              <a:spcBef>
                <a:spcPct val="0"/>
              </a:spcBef>
            </a:pPr>
            <a:r>
              <a:rPr lang="en-CA" altLang="en-US" sz="1100" dirty="0">
                <a:latin typeface="Helvetica Neue"/>
                <a:ea typeface="Helvetica Neue"/>
                <a:cs typeface="Helvetica Neue"/>
                <a:sym typeface="Helvetica Neue"/>
              </a:rPr>
              <a:t>This system is based upon trusted data and a governance process to ensure that the insights for crucial decisions  can be relied on. </a:t>
            </a:r>
          </a:p>
        </p:txBody>
      </p:sp>
    </p:spTree>
    <p:extLst>
      <p:ext uri="{BB962C8B-B14F-4D97-AF65-F5344CB8AC3E}">
        <p14:creationId xmlns:p14="http://schemas.microsoft.com/office/powerpoint/2010/main" val="2609748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the </a:t>
            </a:r>
            <a:r>
              <a:rPr lang="en-US" baseline="0" dirty="0"/>
              <a:t>video demo of Watson Studio Local.  This demo will be updated and improved from time-to-time.  Save it locally to your laptop to avoid network latency.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29C4E9-9815-2C4B-8773-F08204D3729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7224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642938"/>
            <a:ext cx="3678238" cy="27590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a:t>Projects allow different users and personas to share sets of assets while building their data products. For example, you can create a Project, add in your assets such as a notebook and files in object storage, and then add collaborators such as your co-workers. Your collaborators can have different permission rights too. Maybe you’ll make some of your collaborators Editors of the Project, others Viewers, and maybe a couple of people will have Admin rights.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a:t>You can also easily share notebooks with others by posting its permalink in view-only mode on Twitter, GitHub, Slack, and so on.</a:t>
            </a:r>
            <a:endParaRPr lang="en-US" sz="1200" dirty="0"/>
          </a:p>
          <a:p>
            <a:endParaRPr lang="en-US" sz="1200" dirty="0"/>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40B581C-626E-294F-B722-58DBE953966B}" type="slidenum">
              <a:rPr kumimoji="0" lang="en-US" sz="900" b="0" i="0" u="none" strike="noStrike" kern="1200" cap="none" spc="0" normalizeH="0" baseline="0" noProof="0" smtClean="0">
                <a:ln>
                  <a:noFill/>
                </a:ln>
                <a:solidFill>
                  <a:srgbClr val="000000"/>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9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33789373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6.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8.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4.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Master" Target="../slideMasters/slideMaster15.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Master" Target="../slideMasters/slideMaster16.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ibm_sp_lockup_western-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9875" y="511175"/>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4"/>
          <p:cNvSpPr>
            <a:spLocks noChangeShapeType="1"/>
          </p:cNvSpPr>
          <p:nvPr/>
        </p:nvSpPr>
        <p:spPr bwMode="auto">
          <a:xfrm flipH="1">
            <a:off x="260350" y="906463"/>
            <a:ext cx="8621713"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6" name="Picture 12" descr="BDA_PPT_color_4x3_wh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8" y="3683000"/>
            <a:ext cx="863123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descr="Analytics-pos-inline.png"/>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813" y="606425"/>
            <a:ext cx="12096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Rectangle 2"/>
          <p:cNvSpPr>
            <a:spLocks noGrp="1" noChangeArrowheads="1"/>
          </p:cNvSpPr>
          <p:nvPr>
            <p:ph type="ctrTitle"/>
          </p:nvPr>
        </p:nvSpPr>
        <p:spPr>
          <a:xfrm>
            <a:off x="227013" y="2343150"/>
            <a:ext cx="8181975" cy="1077913"/>
          </a:xfrm>
        </p:spPr>
        <p:txBody>
          <a:bodyPr anchor="b"/>
          <a:lstStyle>
            <a:lvl1pPr>
              <a:defRPr sz="3500"/>
            </a:lvl1pPr>
          </a:lstStyle>
          <a:p>
            <a:pPr lvl="0"/>
            <a:r>
              <a:rPr lang="en-US" noProof="0"/>
              <a:t>Click to edit Master title style</a:t>
            </a:r>
          </a:p>
        </p:txBody>
      </p:sp>
      <p:sp>
        <p:nvSpPr>
          <p:cNvPr id="28677" name="Rectangle 5"/>
          <p:cNvSpPr>
            <a:spLocks noGrp="1" noChangeArrowheads="1"/>
          </p:cNvSpPr>
          <p:nvPr>
            <p:ph type="subTitle" sz="quarter" idx="1"/>
          </p:nvPr>
        </p:nvSpPr>
        <p:spPr>
          <a:xfrm>
            <a:off x="249238" y="917575"/>
            <a:ext cx="4805362" cy="492125"/>
          </a:xfrm>
        </p:spPr>
        <p:txBody>
          <a:bodyPr anchor="b"/>
          <a:lstStyle>
            <a:lvl1pPr marL="0" indent="0">
              <a:buFont typeface="Wingdings" charset="0"/>
              <a:buNone/>
              <a:defRPr sz="1100"/>
            </a:lvl1pPr>
          </a:lstStyle>
          <a:p>
            <a:pPr lvl="0"/>
            <a:r>
              <a:rPr lang="en-US" noProof="0"/>
              <a:t>Click to edit Master subtitle style</a:t>
            </a:r>
          </a:p>
        </p:txBody>
      </p:sp>
    </p:spTree>
    <p:extLst>
      <p:ext uri="{BB962C8B-B14F-4D97-AF65-F5344CB8AC3E}">
        <p14:creationId xmlns:p14="http://schemas.microsoft.com/office/powerpoint/2010/main" val="869800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693173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8686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Content Placeholder 5"/>
          <p:cNvSpPr>
            <a:spLocks noGrp="1"/>
          </p:cNvSpPr>
          <p:nvPr>
            <p:ph sz="quarter" idx="12"/>
          </p:nvPr>
        </p:nvSpPr>
        <p:spPr>
          <a:xfrm>
            <a:off x="228600" y="1409193"/>
            <a:ext cx="4114800" cy="4834975"/>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409193"/>
            <a:ext cx="4114800" cy="4834975"/>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798522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8686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491488"/>
            <a:ext cx="1828800" cy="475267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8686800" cy="273304"/>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91488"/>
            <a:ext cx="1828800" cy="475267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491488"/>
            <a:ext cx="1828800" cy="475267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491488"/>
            <a:ext cx="1828800" cy="475267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718465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98600"/>
            <a:ext cx="4114800" cy="4745567"/>
          </a:xfrm>
        </p:spPr>
        <p:txBody>
          <a:bodyPr/>
          <a:lstStyle>
            <a:lvl1pPr>
              <a:defRPr sz="1600"/>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225311388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4"/>
          </p:nvPr>
        </p:nvSpPr>
        <p:spPr>
          <a:xfrm>
            <a:off x="228600" y="1498600"/>
            <a:ext cx="1828800" cy="474556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498600"/>
            <a:ext cx="1828800" cy="474556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2822727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498600"/>
            <a:ext cx="4114800" cy="46339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498601"/>
            <a:ext cx="1828800" cy="463303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8686800" cy="400049"/>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498601"/>
            <a:ext cx="1828800" cy="463303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57724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68580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498606"/>
            <a:ext cx="4114800" cy="463396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498606"/>
            <a:ext cx="4114800" cy="4633969"/>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4"/>
            <a:ext cx="4114800" cy="669552"/>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51864347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37704432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36634162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256032"/>
            <a:ext cx="4114800" cy="681744"/>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498607"/>
            <a:ext cx="4114800" cy="4616075"/>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50621441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4572000" cy="342900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8" name="Content Placeholder 7"/>
          <p:cNvSpPr>
            <a:spLocks noGrp="1"/>
          </p:cNvSpPr>
          <p:nvPr>
            <p:ph sz="quarter" idx="15"/>
          </p:nvPr>
        </p:nvSpPr>
        <p:spPr>
          <a:xfrm>
            <a:off x="6858000" y="0"/>
            <a:ext cx="2286000" cy="342900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93801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438" y="593725"/>
            <a:ext cx="2135187" cy="57753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65113" y="593725"/>
            <a:ext cx="6257925" cy="5775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7304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3429000"/>
            <a:ext cx="2285997"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2286000" cy="342900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6" name="Title 5"/>
          <p:cNvSpPr>
            <a:spLocks noGrp="1"/>
          </p:cNvSpPr>
          <p:nvPr>
            <p:ph type="title"/>
          </p:nvPr>
        </p:nvSpPr>
        <p:spPr>
          <a:xfrm>
            <a:off x="-1" y="-1"/>
            <a:ext cx="9143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3186332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itle 5"/>
          <p:cNvSpPr>
            <a:spLocks noGrp="1"/>
          </p:cNvSpPr>
          <p:nvPr>
            <p:ph type="title"/>
          </p:nvPr>
        </p:nvSpPr>
        <p:spPr>
          <a:xfrm>
            <a:off x="-1"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0665571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420562958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68580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68580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11593385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86868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498607"/>
            <a:ext cx="1828800" cy="46330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183845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3"/>
            <a:ext cx="86868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498606"/>
            <a:ext cx="1828800" cy="4595911"/>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1498606"/>
            <a:ext cx="6400800" cy="4489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235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86868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498606"/>
            <a:ext cx="1828800" cy="4595911"/>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119797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498606"/>
            <a:ext cx="1828800" cy="4633969"/>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8605"/>
            <a:ext cx="1828800" cy="4609587"/>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38315940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86868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498606"/>
            <a:ext cx="1828800" cy="4633969"/>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8605"/>
            <a:ext cx="1828800" cy="4609587"/>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498605"/>
            <a:ext cx="4215008" cy="4564585"/>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762656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7"/>
            <a:ext cx="6400800" cy="6129867"/>
          </a:xfrm>
        </p:spPr>
        <p:txBody>
          <a:bodyPr/>
          <a:lstStyle/>
          <a:p>
            <a:r>
              <a:rPr lang="en-US"/>
              <a:t>Click icon to add table</a:t>
            </a:r>
          </a:p>
        </p:txBody>
      </p:sp>
    </p:spTree>
    <p:extLst>
      <p:ext uri="{BB962C8B-B14F-4D97-AF65-F5344CB8AC3E}">
        <p14:creationId xmlns:p14="http://schemas.microsoft.com/office/powerpoint/2010/main" val="10532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Only with Graphics">
    <p:spTree>
      <p:nvGrpSpPr>
        <p:cNvPr id="1" name=""/>
        <p:cNvGrpSpPr/>
        <p:nvPr/>
      </p:nvGrpSpPr>
      <p:grpSpPr>
        <a:xfrm>
          <a:off x="0" y="0"/>
          <a:ext cx="0" cy="0"/>
          <a:chOff x="0" y="0"/>
          <a:chExt cx="0" cy="0"/>
        </a:xfrm>
      </p:grpSpPr>
      <p:sp>
        <p:nvSpPr>
          <p:cNvPr id="3" name="Line 4"/>
          <p:cNvSpPr>
            <a:spLocks noChangeShapeType="1"/>
          </p:cNvSpPr>
          <p:nvPr/>
        </p:nvSpPr>
        <p:spPr bwMode="auto">
          <a:xfrm>
            <a:off x="258763" y="549275"/>
            <a:ext cx="8620125" cy="0"/>
          </a:xfrm>
          <a:prstGeom prst="line">
            <a:avLst/>
          </a:prstGeom>
          <a:noFill/>
          <a:ln w="9525">
            <a:solidFill>
              <a:srgbClr val="000000"/>
            </a:solidFill>
            <a:round/>
            <a:headEnd/>
            <a:tailEnd/>
          </a:ln>
        </p:spPr>
        <p:txBody>
          <a:bodyPr/>
          <a:lstStyle/>
          <a:p>
            <a:pPr>
              <a:defRPr/>
            </a:pPr>
            <a:endParaRPr lang="en-US">
              <a:latin typeface="Arial" charset="0"/>
            </a:endParaRPr>
          </a:p>
        </p:txBody>
      </p:sp>
      <p:sp>
        <p:nvSpPr>
          <p:cNvPr id="4" name="Rectangle 6"/>
          <p:cNvSpPr>
            <a:spLocks noChangeArrowheads="1"/>
          </p:cNvSpPr>
          <p:nvPr/>
        </p:nvSpPr>
        <p:spPr bwMode="black">
          <a:xfrm>
            <a:off x="5934075" y="6481763"/>
            <a:ext cx="3054350" cy="231775"/>
          </a:xfrm>
          <a:prstGeom prst="rect">
            <a:avLst/>
          </a:prstGeom>
          <a:noFill/>
          <a:ln>
            <a:noFill/>
          </a:ln>
          <a:extLst/>
        </p:spPr>
        <p:txBody>
          <a:bodyPr lIns="92075" tIns="46038" rIns="92075" bIns="46038">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r" eaLnBrk="1" hangingPunct="1">
              <a:defRPr/>
            </a:pPr>
            <a:r>
              <a:rPr lang="en-US" altLang="en-US" sz="900"/>
              <a:t>© 2015 IBM Corporation</a:t>
            </a:r>
          </a:p>
        </p:txBody>
      </p:sp>
      <p:sp>
        <p:nvSpPr>
          <p:cNvPr id="5" name="Rectangle 6"/>
          <p:cNvSpPr>
            <a:spLocks noChangeArrowheads="1"/>
          </p:cNvSpPr>
          <p:nvPr/>
        </p:nvSpPr>
        <p:spPr bwMode="auto">
          <a:xfrm>
            <a:off x="190500" y="6456363"/>
            <a:ext cx="552450" cy="247650"/>
          </a:xfrm>
          <a:prstGeom prst="rect">
            <a:avLst/>
          </a:prstGeom>
          <a:noFill/>
          <a:ln>
            <a:noFill/>
          </a:ln>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08B238C6-6DB1-4230-9F1C-3BDF83DBB9D1}" type="slidenum">
              <a:rPr lang="en-US" altLang="en-US" sz="1000"/>
              <a:pPr eaLnBrk="1" hangingPunct="1"/>
              <a:t>‹#›</a:t>
            </a:fld>
            <a:endParaRPr lang="en-US" altLang="en-US" sz="1000"/>
          </a:p>
        </p:txBody>
      </p:sp>
      <p:pic>
        <p:nvPicPr>
          <p:cNvPr id="6" name="Picture 7" descr="ibm_sp_lockup_western-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9875" y="150813"/>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Analytics-pos-inline.png"/>
          <p:cNvPicPr>
            <a:picLocks noChangeAspect="1"/>
          </p:cNvPicPr>
          <p:nvPr userDrawn="1"/>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813" y="257175"/>
            <a:ext cx="12096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userDrawn="1"/>
        </p:nvSpPr>
        <p:spPr bwMode="black">
          <a:xfrm>
            <a:off x="2049463" y="6604000"/>
            <a:ext cx="3054350" cy="231775"/>
          </a:xfrm>
          <a:prstGeom prst="rect">
            <a:avLst/>
          </a:prstGeom>
          <a:noFill/>
          <a:ln>
            <a:noFill/>
          </a:ln>
          <a:extLst/>
        </p:spPr>
        <p:txBody>
          <a:bodyPr lIns="92075" tIns="46038" rIns="92075" bIns="46038">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r" eaLnBrk="1" hangingPunct="1">
              <a:defRPr/>
            </a:pPr>
            <a:r>
              <a:rPr lang="en-US" altLang="en-US" sz="900"/>
              <a:t>IBM Confidential</a:t>
            </a:r>
          </a:p>
        </p:txBody>
      </p:sp>
      <p:sp>
        <p:nvSpPr>
          <p:cNvPr id="2" name="Title 1"/>
          <p:cNvSpPr>
            <a:spLocks noGrp="1"/>
          </p:cNvSpPr>
          <p:nvPr>
            <p:ph type="title"/>
          </p:nvPr>
        </p:nvSpPr>
        <p:spPr/>
        <p:txBody>
          <a:bodyPr/>
          <a:lstStyle/>
          <a:p>
            <a:r>
              <a:rPr lang="en-US"/>
              <a:t>Click to edit Master title style</a:t>
            </a:r>
          </a:p>
        </p:txBody>
      </p:sp>
      <p:sp>
        <p:nvSpPr>
          <p:cNvPr id="9" name="Slide Number Placeholder 8"/>
          <p:cNvSpPr>
            <a:spLocks noGrp="1" noChangeArrowheads="1"/>
          </p:cNvSpPr>
          <p:nvPr>
            <p:ph type="sldNum" sz="quarter" idx="10"/>
          </p:nvPr>
        </p:nvSpPr>
        <p:spPr>
          <a:xfrm>
            <a:off x="7332663" y="6507163"/>
            <a:ext cx="425450" cy="254000"/>
          </a:xfrm>
          <a:prstGeom prst="rect">
            <a:avLst/>
          </a:prstGeom>
        </p:spPr>
        <p:txBody>
          <a:bodyPr vert="horz" wrap="square" lIns="91440" tIns="45720" rIns="91440" bIns="45720" numCol="1" anchor="t" anchorCtr="0" compatLnSpc="1">
            <a:prstTxWarp prst="textNoShape">
              <a:avLst/>
            </a:prstTxWarp>
          </a:bodyPr>
          <a:lstStyle>
            <a:lvl1pPr>
              <a:defRPr/>
            </a:lvl1pPr>
          </a:lstStyle>
          <a:p>
            <a:fld id="{65314AEC-DC93-4935-9678-0B0AE3B49571}" type="slidenum">
              <a:rPr lang="en-US" altLang="en-US"/>
              <a:pPr/>
              <a:t>‹#›</a:t>
            </a:fld>
            <a:endParaRPr lang="en-US" altLang="en-US"/>
          </a:p>
        </p:txBody>
      </p:sp>
    </p:spTree>
    <p:extLst>
      <p:ext uri="{BB962C8B-B14F-4D97-AF65-F5344CB8AC3E}">
        <p14:creationId xmlns:p14="http://schemas.microsoft.com/office/powerpoint/2010/main" val="1607147829"/>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79085868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50367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86868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48871272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914867"/>
            <a:ext cx="1297608" cy="701463"/>
          </a:xfrm>
          <a:prstGeom prst="rect">
            <a:avLst/>
          </a:prstGeom>
        </p:spPr>
      </p:pic>
    </p:spTree>
    <p:extLst>
      <p:ext uri="{BB962C8B-B14F-4D97-AF65-F5344CB8AC3E}">
        <p14:creationId xmlns:p14="http://schemas.microsoft.com/office/powerpoint/2010/main" val="312647524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825625"/>
            <a:ext cx="7886700" cy="4351339"/>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cNvSpPr txBox="1">
            <a:spLocks noGrp="1"/>
          </p:cNvSpPr>
          <p:nvPr>
            <p:ph type="sldNum" sz="quarter" idx="2"/>
          </p:nvPr>
        </p:nvSpPr>
        <p:spPr>
          <a:xfrm>
            <a:off x="4301837" y="6512416"/>
            <a:ext cx="355146" cy="256685"/>
          </a:xfrm>
          <a:prstGeom prst="rect">
            <a:avLst/>
          </a:prstGeom>
        </p:spPr>
        <p:txBody>
          <a:bodyPr/>
          <a:lstStyle>
            <a:lvl1pPr>
              <a:defRPr b="0">
                <a:solidFill>
                  <a:srgbClr val="000000"/>
                </a:solidFill>
                <a:latin typeface="Helvetica Light"/>
                <a:ea typeface="Helvetica Light"/>
                <a:cs typeface="Helvetica Light"/>
                <a:sym typeface="Helvetica Light"/>
              </a:defRPr>
            </a:lvl1pPr>
          </a:lstStyle>
          <a:p>
            <a:fld id="{86CB4B4D-7CA3-9044-876B-883B54F8677D}" type="slidenum">
              <a:rPr/>
              <a:pPr/>
              <a:t>‹#›</a:t>
            </a:fld>
            <a:endParaRPr dirty="0"/>
          </a:p>
        </p:txBody>
      </p:sp>
    </p:spTree>
    <p:extLst>
      <p:ext uri="{BB962C8B-B14F-4D97-AF65-F5344CB8AC3E}">
        <p14:creationId xmlns:p14="http://schemas.microsoft.com/office/powerpoint/2010/main" val="257442273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Light Title &amp; Content">
    <p:bg>
      <p:bgPr>
        <a:solidFill>
          <a:schemeClr val="accent2">
            <a:lumOff val="5765"/>
          </a:schemeClr>
        </a:solidFill>
        <a:effectLst/>
      </p:bgPr>
    </p:bg>
    <p:spTree>
      <p:nvGrpSpPr>
        <p:cNvPr id="1" name=""/>
        <p:cNvGrpSpPr/>
        <p:nvPr/>
      </p:nvGrpSpPr>
      <p:grpSpPr>
        <a:xfrm>
          <a:off x="0" y="0"/>
          <a:ext cx="0" cy="0"/>
          <a:chOff x="0" y="0"/>
          <a:chExt cx="0" cy="0"/>
        </a:xfrm>
      </p:grpSpPr>
      <p:sp>
        <p:nvSpPr>
          <p:cNvPr id="417" name="Text Placeholder 15"/>
          <p:cNvSpPr>
            <a:spLocks noGrp="1"/>
          </p:cNvSpPr>
          <p:nvPr>
            <p:ph type="body" sz="quarter" idx="13"/>
          </p:nvPr>
        </p:nvSpPr>
        <p:spPr>
          <a:xfrm>
            <a:off x="190501" y="254001"/>
            <a:ext cx="8768675" cy="521223"/>
          </a:xfrm>
          <a:prstGeom prst="rect">
            <a:avLst/>
          </a:prstGeom>
        </p:spPr>
        <p:txBody>
          <a:bodyPr lIns="34289" tIns="34289" rIns="34289" bIns="34289" anchor="t"/>
          <a:lstStyle>
            <a:lvl1pPr marL="0" indent="0" defTabSz="582930">
              <a:lnSpc>
                <a:spcPct val="90000"/>
              </a:lnSpc>
              <a:spcBef>
                <a:spcPts val="0"/>
              </a:spcBef>
              <a:buSzTx/>
              <a:buNone/>
              <a:defRPr sz="2300" b="1">
                <a:solidFill>
                  <a:schemeClr val="accent4"/>
                </a:solidFill>
                <a:latin typeface="Arial"/>
                <a:ea typeface="Arial"/>
                <a:cs typeface="Arial"/>
                <a:sym typeface="Arial"/>
              </a:defRPr>
            </a:lvl1pPr>
          </a:lstStyle>
          <a:p>
            <a:r>
              <a:rPr dirty="0"/>
              <a:t>Slide Title</a:t>
            </a:r>
          </a:p>
        </p:txBody>
      </p:sp>
      <p:sp>
        <p:nvSpPr>
          <p:cNvPr id="418" name="Rectangle 14"/>
          <p:cNvSpPr/>
          <p:nvPr/>
        </p:nvSpPr>
        <p:spPr>
          <a:xfrm>
            <a:off x="-1" y="6413501"/>
            <a:ext cx="9144002" cy="444500"/>
          </a:xfrm>
          <a:prstGeom prst="rect">
            <a:avLst/>
          </a:prstGeom>
          <a:solidFill>
            <a:srgbClr val="FFFFFF"/>
          </a:solidFill>
          <a:ln w="12700">
            <a:miter lim="400000"/>
          </a:ln>
        </p:spPr>
        <p:txBody>
          <a:bodyPr lIns="34289" tIns="34290" rIns="34289" bIns="34290" anchor="ctr"/>
          <a:lstStyle/>
          <a:p>
            <a:pPr algn="ctr">
              <a:defRPr>
                <a:solidFill>
                  <a:srgbClr val="FFFFFF"/>
                </a:solidFill>
              </a:defRPr>
            </a:pPr>
            <a:endParaRPr/>
          </a:p>
        </p:txBody>
      </p:sp>
      <p:pic>
        <p:nvPicPr>
          <p:cNvPr id="419" name="ibm_logo_dark blue-01.png" descr="ibm_logo_dark blue-01.png"/>
          <p:cNvPicPr>
            <a:picLocks noChangeAspect="1"/>
          </p:cNvPicPr>
          <p:nvPr/>
        </p:nvPicPr>
        <p:blipFill>
          <a:blip r:embed="rId2">
            <a:extLst/>
          </a:blip>
          <a:stretch>
            <a:fillRect/>
          </a:stretch>
        </p:blipFill>
        <p:spPr>
          <a:xfrm rot="5400000">
            <a:off x="8764178" y="6446428"/>
            <a:ext cx="190501" cy="378645"/>
          </a:xfrm>
          <a:prstGeom prst="rect">
            <a:avLst/>
          </a:prstGeom>
          <a:ln w="12700">
            <a:miter lim="400000"/>
          </a:ln>
        </p:spPr>
      </p:pic>
      <p:sp>
        <p:nvSpPr>
          <p:cNvPr id="420" name="Subtitle 2"/>
          <p:cNvSpPr txBox="1"/>
          <p:nvPr/>
        </p:nvSpPr>
        <p:spPr>
          <a:xfrm>
            <a:off x="375228" y="6491340"/>
            <a:ext cx="1074381" cy="263149"/>
          </a:xfrm>
          <a:prstGeom prst="rect">
            <a:avLst/>
          </a:prstGeom>
          <a:ln w="12700">
            <a:miter lim="400000"/>
          </a:ln>
          <a:extLst>
            <a:ext uri="{C572A759-6A51-4108-AA02-DFA0A04FC94B}">
              <ma14:wrappingTextBoxFlag xmlns:ma14="http://schemas.microsoft.com/office/mac/drawingml/2011/main" xmlns="" val="1"/>
            </a:ext>
          </a:extLst>
        </p:spPr>
        <p:txBody>
          <a:bodyPr lIns="34289" tIns="34290" rIns="34289" bIns="34290">
            <a:spAutoFit/>
          </a:bodyPr>
          <a:lstStyle/>
          <a:p>
            <a:pPr>
              <a:lnSpc>
                <a:spcPct val="90000"/>
              </a:lnSpc>
              <a:defRPr sz="1400">
                <a:solidFill>
                  <a:schemeClr val="accent4"/>
                </a:solidFill>
              </a:defRPr>
            </a:pPr>
            <a:r>
              <a:rPr sz="1400"/>
              <a:t>IBM </a:t>
            </a:r>
            <a:r>
              <a:rPr sz="1400" b="1"/>
              <a:t>Cloud</a:t>
            </a:r>
          </a:p>
        </p:txBody>
      </p:sp>
      <p:sp>
        <p:nvSpPr>
          <p:cNvPr id="421" name="Line"/>
          <p:cNvSpPr/>
          <p:nvPr/>
        </p:nvSpPr>
        <p:spPr>
          <a:xfrm>
            <a:off x="1" y="6394451"/>
            <a:ext cx="9144001" cy="0"/>
          </a:xfrm>
          <a:prstGeom prst="line">
            <a:avLst/>
          </a:prstGeom>
          <a:ln w="25400">
            <a:solidFill>
              <a:schemeClr val="accent5"/>
            </a:solidFill>
            <a:miter/>
          </a:ln>
        </p:spPr>
        <p:txBody>
          <a:bodyPr lIns="34289" tIns="34290" rIns="34289" bIns="34290"/>
          <a:lstStyle/>
          <a:p>
            <a:endParaRPr/>
          </a:p>
        </p:txBody>
      </p:sp>
      <p:sp>
        <p:nvSpPr>
          <p:cNvPr id="422" name="Slide Number"/>
          <p:cNvSpPr txBox="1">
            <a:spLocks noGrp="1"/>
          </p:cNvSpPr>
          <p:nvPr>
            <p:ph type="sldNum" sz="quarter" idx="2"/>
          </p:nvPr>
        </p:nvSpPr>
        <p:spPr>
          <a:xfrm>
            <a:off x="80508" y="6503623"/>
            <a:ext cx="205242" cy="264256"/>
          </a:xfrm>
          <a:prstGeom prst="rect">
            <a:avLst/>
          </a:prstGeom>
        </p:spPr>
        <p:txBody>
          <a:bodyPr lIns="34289" tIns="34289" rIns="34289" bIns="34289" anchor="ctr"/>
          <a:lstStyle>
            <a:lvl1pPr algn="l" defTabSz="685800">
              <a:defRPr>
                <a:latin typeface="Arial"/>
                <a:ea typeface="Arial"/>
                <a:cs typeface="Arial"/>
                <a:sym typeface="Arial"/>
              </a:defRPr>
            </a:lvl1pPr>
          </a:lstStyle>
          <a:p>
            <a:fld id="{86CB4B4D-7CA3-9044-876B-883B54F8677D}" type="slidenum">
              <a:t>‹#›</a:t>
            </a:fld>
            <a:endParaRPr/>
          </a:p>
        </p:txBody>
      </p:sp>
      <p:sp>
        <p:nvSpPr>
          <p:cNvPr id="10" name="Subtitle 2"/>
          <p:cNvSpPr txBox="1"/>
          <p:nvPr userDrawn="1"/>
        </p:nvSpPr>
        <p:spPr>
          <a:xfrm>
            <a:off x="5826683" y="6512415"/>
            <a:ext cx="2732981" cy="193899"/>
          </a:xfrm>
          <a:prstGeom prst="rect">
            <a:avLst/>
          </a:prstGeom>
          <a:ln w="12700">
            <a:miter lim="400000"/>
          </a:ln>
          <a:extLst>
            <a:ext uri="{C572A759-6A51-4108-AA02-DFA0A04FC94B}">
              <ma14:wrappingTextBoxFlag xmlns:ma14="http://schemas.microsoft.com/office/mac/drawingml/2011/main" xmlns="" val="1"/>
            </a:ext>
          </a:extLst>
        </p:spPr>
        <p:txBody>
          <a:bodyPr wrap="square" lIns="34289" tIns="34290" rIns="34289" bIns="34290">
            <a:spAutoFit/>
          </a:bodyPr>
          <a:lstStyle/>
          <a:p>
            <a:pPr algn="r">
              <a:lnSpc>
                <a:spcPct val="90000"/>
              </a:lnSpc>
              <a:defRPr sz="1400">
                <a:solidFill>
                  <a:schemeClr val="accent4"/>
                </a:solidFill>
              </a:defRPr>
            </a:pPr>
            <a:r>
              <a:rPr lang="en-US" sz="900" dirty="0">
                <a:solidFill>
                  <a:schemeClr val="tx2">
                    <a:lumMod val="60000"/>
                    <a:lumOff val="40000"/>
                  </a:schemeClr>
                </a:solidFill>
              </a:rPr>
              <a:t>Internal and Business Partner Use Only</a:t>
            </a:r>
            <a:endParaRPr sz="900" b="1" dirty="0">
              <a:solidFill>
                <a:schemeClr val="tx2">
                  <a:lumMod val="60000"/>
                  <a:lumOff val="40000"/>
                </a:schemeClr>
              </a:solidFill>
            </a:endParaRPr>
          </a:p>
        </p:txBody>
      </p:sp>
      <p:sp>
        <p:nvSpPr>
          <p:cNvPr id="12" name="Content Placeholder 2"/>
          <p:cNvSpPr>
            <a:spLocks noGrp="1"/>
          </p:cNvSpPr>
          <p:nvPr>
            <p:ph idx="1"/>
          </p:nvPr>
        </p:nvSpPr>
        <p:spPr>
          <a:xfrm>
            <a:off x="190501" y="969591"/>
            <a:ext cx="8768675" cy="5226928"/>
          </a:xfrm>
        </p:spPr>
        <p:txBody>
          <a:bodyPr/>
          <a:lstStyle>
            <a:lvl1pPr marL="130969" marR="0" indent="-130969" algn="l" defTabSz="309563" eaLnBrk="1" fontAlgn="auto" latinLnBrk="0" hangingPunct="1">
              <a:lnSpc>
                <a:spcPct val="100000"/>
              </a:lnSpc>
              <a:spcBef>
                <a:spcPts val="900"/>
              </a:spcBef>
              <a:spcAft>
                <a:spcPts val="0"/>
              </a:spcAft>
              <a:buClr>
                <a:schemeClr val="accent5"/>
              </a:buClr>
              <a:buSzTx/>
              <a:buFont typeface="Wingdings" panose="05000000000000000000" pitchFamily="2" charset="2"/>
              <a:buChar char="§"/>
              <a:tabLst/>
              <a:defRPr lang="en-US" sz="1500" b="1" i="0" u="none" strike="noStrike" cap="none" spc="0" baseline="0" dirty="0" smtClean="0">
                <a:ln>
                  <a:noFill/>
                </a:ln>
                <a:solidFill>
                  <a:schemeClr val="tx1"/>
                </a:solidFill>
                <a:uFillTx/>
                <a:latin typeface="Arial"/>
                <a:ea typeface="Arial"/>
                <a:cs typeface="Arial"/>
                <a:sym typeface="Arial"/>
              </a:defRPr>
            </a:lvl1pPr>
            <a:lvl2pPr marL="690563" indent="-214313">
              <a:spcBef>
                <a:spcPts val="900"/>
              </a:spcBef>
              <a:buFont typeface="Arial" panose="020B0604020202020204" pitchFamily="34" charset="0"/>
              <a:buChar char="•"/>
              <a:defRPr lang="en-US" sz="1400" b="0" i="0" u="none" strike="noStrike" cap="none" spc="0" baseline="0" dirty="0" smtClean="0">
                <a:ln>
                  <a:noFill/>
                </a:ln>
                <a:solidFill>
                  <a:schemeClr val="tx1"/>
                </a:solidFill>
                <a:uFillTx/>
                <a:latin typeface="Arial" panose="020B0604020202020204" pitchFamily="34" charset="0"/>
                <a:ea typeface="Helvetica Light"/>
                <a:cs typeface="Arial" panose="020B0604020202020204" pitchFamily="34" charset="0"/>
                <a:sym typeface="Helvetica Light"/>
              </a:defRPr>
            </a:lvl2pPr>
            <a:lvl3pPr marL="1166813" indent="-214313">
              <a:spcBef>
                <a:spcPts val="900"/>
              </a:spcBef>
              <a:buFont typeface="Arial" panose="020B0604020202020204" pitchFamily="34" charset="0"/>
              <a:buChar char="•"/>
              <a:defRPr lang="en-US" sz="1200" b="0" i="0" u="none" strike="noStrike" cap="none" spc="0" baseline="0" dirty="0" smtClean="0">
                <a:ln>
                  <a:noFill/>
                </a:ln>
                <a:solidFill>
                  <a:schemeClr val="tx1"/>
                </a:solidFill>
                <a:uFillTx/>
                <a:latin typeface="Arial" panose="020B0604020202020204" pitchFamily="34" charset="0"/>
                <a:ea typeface="Helvetica Light"/>
                <a:cs typeface="Arial" panose="020B0604020202020204" pitchFamily="34" charset="0"/>
                <a:sym typeface="Helvetica Light"/>
              </a:defRPr>
            </a:lvl3pPr>
            <a:lvl4pPr marL="1546622" indent="-117872">
              <a:spcBef>
                <a:spcPts val="0"/>
              </a:spcBef>
              <a:buFont typeface="Arial" panose="020B0604020202020204" pitchFamily="34" charset="0"/>
              <a:buChar char="•"/>
              <a:defRPr>
                <a:solidFill>
                  <a:srgbClr val="1C3549"/>
                </a:solidFill>
              </a:defRPr>
            </a:lvl4pPr>
            <a:lvl5pPr marL="2013347" indent="-108347">
              <a:spcBef>
                <a:spcPts val="0"/>
              </a:spcBef>
              <a:buFont typeface="Arial" panose="020B0604020202020204" pitchFamily="34" charset="0"/>
              <a:buChar char="•"/>
              <a:defRPr>
                <a:solidFill>
                  <a:srgbClr val="1C3549"/>
                </a:solidFill>
              </a:defRPr>
            </a:lvl5pPr>
          </a:lstStyle>
          <a:p>
            <a:pPr lvl="0"/>
            <a:r>
              <a:rPr lang="en-US" dirty="0"/>
              <a:t>Edit Master text styles</a:t>
            </a:r>
          </a:p>
          <a:p>
            <a:pPr marL="597694" marR="0" lvl="1" indent="-121444" algn="l" defTabSz="309563" latinLnBrk="0">
              <a:lnSpc>
                <a:spcPct val="100000"/>
              </a:lnSpc>
              <a:spcBef>
                <a:spcPts val="0"/>
              </a:spcBef>
              <a:spcAft>
                <a:spcPts val="0"/>
              </a:spcAft>
              <a:buClrTx/>
              <a:buSzPct val="75000"/>
              <a:buFont typeface="Arial" panose="020B0604020202020204" pitchFamily="34" charset="0"/>
              <a:buChar char="•"/>
              <a:tabLst/>
            </a:pPr>
            <a:r>
              <a:rPr lang="en-US" dirty="0"/>
              <a:t>Second level</a:t>
            </a:r>
          </a:p>
          <a:p>
            <a:pPr marL="1116806" marR="0" lvl="2" indent="-164306" algn="l" defTabSz="309563" latinLnBrk="0">
              <a:lnSpc>
                <a:spcPct val="100000"/>
              </a:lnSpc>
              <a:spcBef>
                <a:spcPts val="0"/>
              </a:spcBef>
              <a:spcAft>
                <a:spcPts val="0"/>
              </a:spcAft>
              <a:buClrTx/>
              <a:buSzPct val="75000"/>
              <a:buFont typeface="Courier New" panose="02070309020205020404" pitchFamily="49" charset="0"/>
              <a:buChar char="o"/>
              <a:tabLst/>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9492943"/>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3_Dark Content Slide">
    <p:bg>
      <p:bgPr>
        <a:solidFill>
          <a:srgbClr val="1C3549"/>
        </a:solidFill>
        <a:effectLst/>
      </p:bgPr>
    </p:bg>
    <p:spTree>
      <p:nvGrpSpPr>
        <p:cNvPr id="1" name=""/>
        <p:cNvGrpSpPr/>
        <p:nvPr/>
      </p:nvGrpSpPr>
      <p:grpSpPr>
        <a:xfrm>
          <a:off x="0" y="0"/>
          <a:ext cx="0" cy="0"/>
          <a:chOff x="0" y="0"/>
          <a:chExt cx="0" cy="0"/>
        </a:xfrm>
      </p:grpSpPr>
      <p:sp>
        <p:nvSpPr>
          <p:cNvPr id="163" name="Slide Number"/>
          <p:cNvSpPr txBox="1">
            <a:spLocks noGrp="1"/>
          </p:cNvSpPr>
          <p:nvPr>
            <p:ph type="sldNum" sz="quarter" idx="2"/>
          </p:nvPr>
        </p:nvSpPr>
        <p:spPr>
          <a:xfrm>
            <a:off x="95250" y="6503623"/>
            <a:ext cx="205242" cy="264256"/>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
        <p:nvSpPr>
          <p:cNvPr id="168" name="Label"/>
          <p:cNvSpPr txBox="1">
            <a:spLocks noGrp="1"/>
          </p:cNvSpPr>
          <p:nvPr>
            <p:ph type="body" sz="quarter" idx="18"/>
          </p:nvPr>
        </p:nvSpPr>
        <p:spPr>
          <a:xfrm>
            <a:off x="182630" y="4608132"/>
            <a:ext cx="4463423"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t>Label</a:t>
            </a:r>
          </a:p>
        </p:txBody>
      </p:sp>
      <p:sp>
        <p:nvSpPr>
          <p:cNvPr id="169" name="Lorem ipsum dolor sit amet, consectetur adipiscing elit, sed do eiusmod tempor incididunt ut labore et."/>
          <p:cNvSpPr txBox="1">
            <a:spLocks noGrp="1"/>
          </p:cNvSpPr>
          <p:nvPr>
            <p:ph type="body" sz="quarter" idx="19"/>
          </p:nvPr>
        </p:nvSpPr>
        <p:spPr>
          <a:xfrm>
            <a:off x="182630" y="5148431"/>
            <a:ext cx="4463423" cy="1015663"/>
          </a:xfrm>
          <a:prstGeom prst="rect">
            <a:avLst/>
          </a:prstGeom>
        </p:spPr>
        <p:txBody>
          <a:bodyPr wrap="square">
            <a:noAutofit/>
          </a:bodyPr>
          <a:lstStyle>
            <a:lvl1pPr marL="0" indent="0">
              <a:spcBef>
                <a:spcPts val="0"/>
              </a:spcBef>
              <a:buSzTx/>
              <a:buNone/>
              <a:defRPr sz="1500">
                <a:solidFill>
                  <a:schemeClr val="accent1">
                    <a:lumMod val="20000"/>
                    <a:lumOff val="80000"/>
                  </a:schemeClr>
                </a:solidFill>
                <a:latin typeface="Arial"/>
                <a:ea typeface="Arial"/>
                <a:cs typeface="Arial"/>
                <a:sym typeface="Arial"/>
              </a:defRPr>
            </a:lvl1pPr>
          </a:lstStyle>
          <a:p>
            <a:r>
              <a:t>Lorem ipsum dolor sit amet, consectetur adipiscing elit, sed do eiusmod tempor incididunt ut labore et.</a:t>
            </a:r>
          </a:p>
        </p:txBody>
      </p:sp>
      <p:sp>
        <p:nvSpPr>
          <p:cNvPr id="16" name="Title Text"/>
          <p:cNvSpPr txBox="1">
            <a:spLocks noGrp="1"/>
          </p:cNvSpPr>
          <p:nvPr>
            <p:ph type="title" hasCustomPrompt="1"/>
          </p:nvPr>
        </p:nvSpPr>
        <p:spPr>
          <a:xfrm>
            <a:off x="182630" y="146466"/>
            <a:ext cx="4463423" cy="687547"/>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normAutofit/>
          </a:bodyPr>
          <a:lstStyle>
            <a:lvl1pPr>
              <a:defRPr>
                <a:solidFill>
                  <a:schemeClr val="bg1"/>
                </a:solidFill>
              </a:defRPr>
            </a:lvl1pPr>
          </a:lstStyle>
          <a:p>
            <a:r>
              <a:rPr lang="en-US" dirty="0"/>
              <a:t>Slide Title</a:t>
            </a:r>
            <a:endParaRPr dirty="0"/>
          </a:p>
        </p:txBody>
      </p:sp>
      <p:sp>
        <p:nvSpPr>
          <p:cNvPr id="17" name="Label"/>
          <p:cNvSpPr txBox="1">
            <a:spLocks noGrp="1"/>
          </p:cNvSpPr>
          <p:nvPr>
            <p:ph type="body" sz="quarter" idx="26"/>
          </p:nvPr>
        </p:nvSpPr>
        <p:spPr>
          <a:xfrm>
            <a:off x="182630" y="2787617"/>
            <a:ext cx="4463423"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t>Label</a:t>
            </a:r>
          </a:p>
        </p:txBody>
      </p:sp>
      <p:sp>
        <p:nvSpPr>
          <p:cNvPr id="18" name="Lorem ipsum dolor sit amet, consectetur adipiscing elit, sed do eiusmod tempor incididunt ut labore et."/>
          <p:cNvSpPr txBox="1">
            <a:spLocks noGrp="1"/>
          </p:cNvSpPr>
          <p:nvPr>
            <p:ph type="body" sz="quarter" idx="27"/>
          </p:nvPr>
        </p:nvSpPr>
        <p:spPr>
          <a:xfrm>
            <a:off x="182630" y="3327917"/>
            <a:ext cx="4463423" cy="1015663"/>
          </a:xfrm>
          <a:prstGeom prst="rect">
            <a:avLst/>
          </a:prstGeom>
        </p:spPr>
        <p:txBody>
          <a:bodyPr wrap="square">
            <a:noAutofit/>
          </a:bodyPr>
          <a:lstStyle>
            <a:lvl1pPr marL="0" indent="0">
              <a:spcBef>
                <a:spcPts val="0"/>
              </a:spcBef>
              <a:buSzTx/>
              <a:buNone/>
              <a:defRPr sz="1500">
                <a:solidFill>
                  <a:schemeClr val="accent1">
                    <a:lumMod val="20000"/>
                    <a:lumOff val="80000"/>
                  </a:schemeClr>
                </a:solidFill>
                <a:latin typeface="Arial"/>
                <a:ea typeface="Arial"/>
                <a:cs typeface="Arial"/>
                <a:sym typeface="Arial"/>
              </a:defRPr>
            </a:lvl1pPr>
          </a:lstStyle>
          <a:p>
            <a:r>
              <a:t>Lorem ipsum dolor sit amet, consectetur adipiscing elit, sed do eiusmod tempor incididunt ut labore et.</a:t>
            </a:r>
          </a:p>
        </p:txBody>
      </p:sp>
      <p:sp>
        <p:nvSpPr>
          <p:cNvPr id="21" name="Label"/>
          <p:cNvSpPr txBox="1">
            <a:spLocks noGrp="1"/>
          </p:cNvSpPr>
          <p:nvPr>
            <p:ph type="body" sz="quarter" idx="30"/>
          </p:nvPr>
        </p:nvSpPr>
        <p:spPr>
          <a:xfrm>
            <a:off x="182630" y="967104"/>
            <a:ext cx="4463423" cy="461665"/>
          </a:xfrm>
          <a:prstGeom prst="rect">
            <a:avLst/>
          </a:prstGeom>
        </p:spPr>
        <p:txBody>
          <a:bodyPr wrap="none" anchor="t">
            <a:noAutofit/>
          </a:bodyPr>
          <a:lstStyle>
            <a:lvl1pPr marL="0" indent="0">
              <a:spcBef>
                <a:spcPts val="0"/>
              </a:spcBef>
              <a:buSzTx/>
              <a:buNone/>
              <a:defRPr sz="1800" b="1">
                <a:solidFill>
                  <a:schemeClr val="accent5"/>
                </a:solidFill>
                <a:latin typeface="Arial"/>
                <a:ea typeface="Arial"/>
                <a:cs typeface="Arial"/>
                <a:sym typeface="Arial"/>
              </a:defRPr>
            </a:lvl1pPr>
          </a:lstStyle>
          <a:p>
            <a:r>
              <a:rPr dirty="0"/>
              <a:t>Label</a:t>
            </a:r>
          </a:p>
        </p:txBody>
      </p:sp>
      <p:sp>
        <p:nvSpPr>
          <p:cNvPr id="22" name="Lorem ipsum dolor sit amet, consectetur adipiscing elit, sed do eiusmod tempor incididunt ut labore et."/>
          <p:cNvSpPr txBox="1">
            <a:spLocks noGrp="1"/>
          </p:cNvSpPr>
          <p:nvPr>
            <p:ph type="body" sz="quarter" idx="31"/>
          </p:nvPr>
        </p:nvSpPr>
        <p:spPr>
          <a:xfrm>
            <a:off x="182630" y="1507402"/>
            <a:ext cx="4463423" cy="1015663"/>
          </a:xfrm>
          <a:prstGeom prst="rect">
            <a:avLst/>
          </a:prstGeom>
        </p:spPr>
        <p:txBody>
          <a:bodyPr wrap="square">
            <a:noAutofit/>
          </a:bodyPr>
          <a:lstStyle>
            <a:lvl1pPr marL="0" indent="0">
              <a:spcBef>
                <a:spcPts val="0"/>
              </a:spcBef>
              <a:buSzTx/>
              <a:buNone/>
              <a:defRPr sz="1500">
                <a:solidFill>
                  <a:schemeClr val="accent1">
                    <a:lumMod val="20000"/>
                    <a:lumOff val="80000"/>
                  </a:schemeClr>
                </a:solidFill>
                <a:latin typeface="Arial"/>
                <a:ea typeface="Arial"/>
                <a:cs typeface="Arial"/>
                <a:sym typeface="Arial"/>
              </a:defRPr>
            </a:lvl1pPr>
          </a:lstStyle>
          <a:p>
            <a:r>
              <a:t>Lorem ipsum dolor sit amet, consectetur adipiscing elit, sed do eiusmod tempor incididunt ut labore et.</a:t>
            </a:r>
          </a:p>
        </p:txBody>
      </p:sp>
      <p:sp>
        <p:nvSpPr>
          <p:cNvPr id="10" name="Picture Placeholder 2"/>
          <p:cNvSpPr>
            <a:spLocks noGrp="1"/>
          </p:cNvSpPr>
          <p:nvPr>
            <p:ph type="pic" idx="13"/>
          </p:nvPr>
        </p:nvSpPr>
        <p:spPr>
          <a:xfrm>
            <a:off x="4810260" y="-2644"/>
            <a:ext cx="4333741" cy="6863287"/>
          </a:xfrm>
          <a:prstGeom prst="rect">
            <a:avLst/>
          </a:prstGeom>
        </p:spPr>
        <p:txBody>
          <a:bodyPr lIns="91439" tIns="45719" rIns="91439" bIns="45719" anchor="t">
            <a:noAutofit/>
          </a:bodyPr>
          <a:lstStyle/>
          <a:p>
            <a:endParaRPr/>
          </a:p>
        </p:txBody>
      </p:sp>
    </p:spTree>
    <p:extLst>
      <p:ext uri="{BB962C8B-B14F-4D97-AF65-F5344CB8AC3E}">
        <p14:creationId xmlns:p14="http://schemas.microsoft.com/office/powerpoint/2010/main" val="648844795"/>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2_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tx1"/>
                </a:solidFill>
              </a:defRPr>
            </a:lvl1pPr>
          </a:lstStyle>
          <a:p>
            <a:r>
              <a:rPr lang="de-DE">
                <a:solidFill>
                  <a:srgbClr val="000000"/>
                </a:solidFill>
              </a:rPr>
              <a:t>IBM Cloud / DOC ID / Month XX, 2017 / © 2017 IBM Corporation</a:t>
            </a:r>
            <a:endParaRPr lang="en-US">
              <a:solidFill>
                <a:srgbClr val="000000"/>
              </a:solidFill>
            </a:endParaRPr>
          </a:p>
        </p:txBody>
      </p:sp>
      <p:sp>
        <p:nvSpPr>
          <p:cNvPr id="4" name="Title 3"/>
          <p:cNvSpPr>
            <a:spLocks noGrp="1"/>
          </p:cNvSpPr>
          <p:nvPr>
            <p:ph type="title"/>
          </p:nvPr>
        </p:nvSpPr>
        <p:spPr>
          <a:xfrm>
            <a:off x="228600" y="271708"/>
            <a:ext cx="4114801" cy="5972459"/>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6273801"/>
            <a:ext cx="521589"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8001" t="20400" r="17675" b="20719"/>
          <a:stretch/>
        </p:blipFill>
        <p:spPr>
          <a:xfrm>
            <a:off x="4467225" y="540363"/>
            <a:ext cx="4297421" cy="4916867"/>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2" y="320061"/>
            <a:ext cx="521589"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val="0"/>
              </a:ext>
            </a:extLst>
          </a:blip>
          <a:srcRect l="15172" t="28443" r="13568" b="27421"/>
          <a:stretch/>
        </p:blipFill>
        <p:spPr>
          <a:xfrm>
            <a:off x="7410684" y="6112935"/>
            <a:ext cx="1620427" cy="627264"/>
          </a:xfrm>
          <a:prstGeom prst="rect">
            <a:avLst/>
          </a:prstGeom>
        </p:spPr>
      </p:pic>
    </p:spTree>
    <p:extLst>
      <p:ext uri="{BB962C8B-B14F-4D97-AF65-F5344CB8AC3E}">
        <p14:creationId xmlns:p14="http://schemas.microsoft.com/office/powerpoint/2010/main" val="376775613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a:xfrm>
            <a:off x="4572001" y="1"/>
            <a:ext cx="4572001" cy="6858000"/>
          </a:xfrm>
          <a:prstGeom prst="rect">
            <a:avLst/>
          </a:prstGeom>
          <a:solidFill>
            <a:schemeClr val="accent2">
              <a:lumMod val="20000"/>
              <a:lumOff val="80000"/>
              <a:alpha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noAutofit/>
          </a:bodyPr>
          <a:lstStyle/>
          <a:p>
            <a:pPr marL="0" marR="0" indent="0" algn="l" defTabSz="619125" rtl="0" fontAlgn="auto" latinLnBrk="0" hangingPunct="0">
              <a:lnSpc>
                <a:spcPct val="100000"/>
              </a:lnSpc>
              <a:spcBef>
                <a:spcPts val="0"/>
              </a:spcBef>
              <a:spcAft>
                <a:spcPts val="0"/>
              </a:spcAft>
              <a:buClrTx/>
              <a:buSzTx/>
              <a:buFontTx/>
              <a:buNone/>
              <a:tabLst/>
            </a:pPr>
            <a:endParaRPr kumimoji="0" lang="en-US" sz="2775" b="0" i="0" u="none" strike="noStrike" cap="none" spc="472" normalizeH="0" baseline="0" dirty="0">
              <a:ln>
                <a:noFill/>
              </a:ln>
              <a:solidFill>
                <a:srgbClr val="5CC3B8"/>
              </a:solidFill>
              <a:effectLst/>
              <a:uFillTx/>
              <a:latin typeface="Arial" charset="0"/>
              <a:ea typeface="Arial" charset="0"/>
              <a:cs typeface="Arial" charset="0"/>
              <a:sym typeface="HelvNeue Light for IBM"/>
            </a:endParaRPr>
          </a:p>
        </p:txBody>
      </p:sp>
      <p:sp>
        <p:nvSpPr>
          <p:cNvPr id="4" name="Rectangle 6"/>
          <p:cNvSpPr>
            <a:spLocks noChangeArrowheads="1"/>
          </p:cNvSpPr>
          <p:nvPr userDrawn="1"/>
        </p:nvSpPr>
        <p:spPr bwMode="black">
          <a:xfrm>
            <a:off x="5934075" y="6481763"/>
            <a:ext cx="3054350" cy="17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r" eaLnBrk="1" hangingPunct="1"/>
            <a:r>
              <a:rPr lang="en-US" altLang="x-none" sz="675" dirty="0">
                <a:solidFill>
                  <a:schemeClr val="tx1"/>
                </a:solidFill>
              </a:rPr>
              <a:t>© 2017 IBM Corporation</a:t>
            </a:r>
          </a:p>
        </p:txBody>
      </p:sp>
      <p:pic>
        <p:nvPicPr>
          <p:cNvPr id="6" name="Picture 7" descr="ibm_sp_lockup_western-0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48638" y="257175"/>
            <a:ext cx="817562" cy="31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4"/>
          <p:cNvSpPr>
            <a:spLocks noChangeShapeType="1"/>
          </p:cNvSpPr>
          <p:nvPr userDrawn="1"/>
        </p:nvSpPr>
        <p:spPr bwMode="auto">
          <a:xfrm>
            <a:off x="258765" y="549275"/>
            <a:ext cx="86201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013"/>
          </a:p>
        </p:txBody>
      </p:sp>
    </p:spTree>
    <p:extLst>
      <p:ext uri="{BB962C8B-B14F-4D97-AF65-F5344CB8AC3E}">
        <p14:creationId xmlns:p14="http://schemas.microsoft.com/office/powerpoint/2010/main" val="282381336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x">
  <p:cSld name="Light Blank">
    <p:bg>
      <p:bgPr>
        <a:solidFill>
          <a:schemeClr val="accent2">
            <a:lumOff val="5588"/>
          </a:schemeClr>
        </a:solidFill>
        <a:effectLst/>
      </p:bgPr>
    </p:bg>
    <p:spTree>
      <p:nvGrpSpPr>
        <p:cNvPr id="1" name=""/>
        <p:cNvGrpSpPr/>
        <p:nvPr/>
      </p:nvGrpSpPr>
      <p:grpSpPr>
        <a:xfrm>
          <a:off x="0" y="0"/>
          <a:ext cx="0" cy="0"/>
          <a:chOff x="0" y="0"/>
          <a:chExt cx="0" cy="0"/>
        </a:xfrm>
      </p:grpSpPr>
      <p:sp>
        <p:nvSpPr>
          <p:cNvPr id="322" name="Rectangle 14"/>
          <p:cNvSpPr/>
          <p:nvPr userDrawn="1"/>
        </p:nvSpPr>
        <p:spPr>
          <a:xfrm>
            <a:off x="-2" y="6413501"/>
            <a:ext cx="9144003" cy="444500"/>
          </a:xfrm>
          <a:prstGeom prst="rect">
            <a:avLst/>
          </a:prstGeom>
          <a:solidFill>
            <a:srgbClr val="FFFFFF"/>
          </a:solidFill>
          <a:ln w="12700">
            <a:miter lim="400000"/>
          </a:ln>
        </p:spPr>
        <p:txBody>
          <a:bodyPr lIns="34289" tIns="34289" rIns="34289" bIns="34289" anchor="ctr"/>
          <a:lstStyle/>
          <a:p>
            <a:pPr algn="ctr">
              <a:defRPr>
                <a:solidFill>
                  <a:srgbClr val="FFFFFF"/>
                </a:solidFill>
                <a:latin typeface="+mn-lt"/>
                <a:ea typeface="+mn-ea"/>
                <a:cs typeface="+mn-cs"/>
                <a:sym typeface="Arial"/>
              </a:defRPr>
            </a:pPr>
            <a:endParaRPr sz="1013"/>
          </a:p>
        </p:txBody>
      </p:sp>
      <p:pic>
        <p:nvPicPr>
          <p:cNvPr id="323" name="ibm_logo_dark blue-01.png" descr="ibm_logo_dark blue-01.png"/>
          <p:cNvPicPr>
            <a:picLocks noChangeAspect="1"/>
          </p:cNvPicPr>
          <p:nvPr/>
        </p:nvPicPr>
        <p:blipFill>
          <a:blip r:embed="rId2">
            <a:extLst/>
          </a:blip>
          <a:stretch>
            <a:fillRect/>
          </a:stretch>
        </p:blipFill>
        <p:spPr>
          <a:xfrm rot="5400000">
            <a:off x="8764177" y="6446428"/>
            <a:ext cx="190503" cy="378646"/>
          </a:xfrm>
          <a:prstGeom prst="rect">
            <a:avLst/>
          </a:prstGeom>
          <a:ln w="12700">
            <a:miter lim="400000"/>
          </a:ln>
        </p:spPr>
      </p:pic>
      <p:sp>
        <p:nvSpPr>
          <p:cNvPr id="324" name="Line"/>
          <p:cNvSpPr/>
          <p:nvPr/>
        </p:nvSpPr>
        <p:spPr>
          <a:xfrm>
            <a:off x="0" y="6394451"/>
            <a:ext cx="9144002" cy="0"/>
          </a:xfrm>
          <a:prstGeom prst="line">
            <a:avLst/>
          </a:prstGeom>
          <a:ln w="25400">
            <a:solidFill>
              <a:schemeClr val="accent5"/>
            </a:solidFill>
            <a:miter/>
          </a:ln>
        </p:spPr>
        <p:txBody>
          <a:bodyPr lIns="34289" tIns="34289" rIns="34289" bIns="34289"/>
          <a:lstStyle/>
          <a:p>
            <a:endParaRPr sz="1013"/>
          </a:p>
        </p:txBody>
      </p:sp>
      <p:sp>
        <p:nvSpPr>
          <p:cNvPr id="325" name="Subtitle 2"/>
          <p:cNvSpPr txBox="1"/>
          <p:nvPr/>
        </p:nvSpPr>
        <p:spPr>
          <a:xfrm>
            <a:off x="5826680" y="6512414"/>
            <a:ext cx="2732982" cy="193897"/>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lvl1pPr algn="r">
              <a:lnSpc>
                <a:spcPct val="90000"/>
              </a:lnSpc>
              <a:defRPr sz="1200">
                <a:solidFill>
                  <a:srgbClr val="CACACA"/>
                </a:solidFill>
                <a:latin typeface="+mn-lt"/>
                <a:ea typeface="+mn-ea"/>
                <a:cs typeface="+mn-cs"/>
                <a:sym typeface="Arial"/>
              </a:defRPr>
            </a:lvl1pPr>
          </a:lstStyle>
          <a:p>
            <a:r>
              <a:rPr sz="900"/>
              <a:t>Internal and Business Partner Use Only</a:t>
            </a:r>
          </a:p>
        </p:txBody>
      </p:sp>
      <p:sp>
        <p:nvSpPr>
          <p:cNvPr id="326" name="Slide title"/>
          <p:cNvSpPr txBox="1">
            <a:spLocks noGrp="1"/>
          </p:cNvSpPr>
          <p:nvPr>
            <p:ph type="body" sz="quarter" idx="13"/>
          </p:nvPr>
        </p:nvSpPr>
        <p:spPr>
          <a:xfrm>
            <a:off x="190501" y="254002"/>
            <a:ext cx="3018187" cy="521223"/>
          </a:xfrm>
          <a:prstGeom prst="rect">
            <a:avLst/>
          </a:prstGeom>
        </p:spPr>
        <p:txBody>
          <a:bodyPr lIns="45718" tIns="45718" rIns="45718" bIns="45718"/>
          <a:lstStyle>
            <a:lvl1pPr defTabSz="582930">
              <a:lnSpc>
                <a:spcPct val="90000"/>
              </a:lnSpc>
              <a:defRPr sz="2250" b="1">
                <a:solidFill>
                  <a:schemeClr val="accent4"/>
                </a:solidFill>
              </a:defRPr>
            </a:lvl1pPr>
          </a:lstStyle>
          <a:p>
            <a:r>
              <a:t>Slide title</a:t>
            </a:r>
          </a:p>
        </p:txBody>
      </p:sp>
    </p:spTree>
    <p:extLst>
      <p:ext uri="{BB962C8B-B14F-4D97-AF65-F5344CB8AC3E}">
        <p14:creationId xmlns:p14="http://schemas.microsoft.com/office/powerpoint/2010/main" val="267354743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2018 /  © 2017 IBM Corporation</a:t>
            </a:r>
            <a:endParaRPr lang="en-US"/>
          </a:p>
        </p:txBody>
      </p:sp>
    </p:spTree>
    <p:extLst>
      <p:ext uri="{BB962C8B-B14F-4D97-AF65-F5344CB8AC3E}">
        <p14:creationId xmlns:p14="http://schemas.microsoft.com/office/powerpoint/2010/main" val="192233013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6_SLIDE 1">
    <p:spTree>
      <p:nvGrpSpPr>
        <p:cNvPr id="1" name=""/>
        <p:cNvGrpSpPr/>
        <p:nvPr/>
      </p:nvGrpSpPr>
      <p:grpSpPr>
        <a:xfrm>
          <a:off x="0" y="0"/>
          <a:ext cx="0" cy="0"/>
          <a:chOff x="0" y="0"/>
          <a:chExt cx="0" cy="0"/>
        </a:xfrm>
      </p:grpSpPr>
      <p:sp>
        <p:nvSpPr>
          <p:cNvPr id="8" name="Textplatzhalter 19"/>
          <p:cNvSpPr>
            <a:spLocks noGrp="1"/>
          </p:cNvSpPr>
          <p:nvPr>
            <p:ph type="body" sz="quarter" idx="13" hasCustomPrompt="1"/>
          </p:nvPr>
        </p:nvSpPr>
        <p:spPr>
          <a:xfrm>
            <a:off x="405055" y="1061769"/>
            <a:ext cx="8333895" cy="428232"/>
          </a:xfrm>
          <a:prstGeom prst="rect">
            <a:avLst/>
          </a:prstGeom>
        </p:spPr>
        <p:txBody>
          <a:bodyPr lIns="0" tIns="0" rIns="0" bIns="0">
            <a:noAutofit/>
          </a:bodyPr>
          <a:lstStyle>
            <a:lvl1pPr marL="0" indent="0">
              <a:buFontTx/>
              <a:buNone/>
              <a:defRPr sz="1800" baseline="0">
                <a:solidFill>
                  <a:schemeClr val="bg1">
                    <a:lumMod val="50000"/>
                  </a:schemeClr>
                </a:solidFill>
              </a:defRPr>
            </a:lvl1pPr>
          </a:lstStyle>
          <a:p>
            <a:r>
              <a:rPr lang="de-DE" dirty="0">
                <a:latin typeface="Calibri Light" panose="020F0302020204030204" pitchFamily="34" charset="0"/>
              </a:rPr>
              <a:t>Enter your </a:t>
            </a:r>
            <a:r>
              <a:rPr lang="de-DE" dirty="0" err="1">
                <a:latin typeface="Calibri Light" panose="020F0302020204030204" pitchFamily="34" charset="0"/>
              </a:rPr>
              <a:t>subheadline</a:t>
            </a:r>
            <a:r>
              <a:rPr lang="de-DE" dirty="0">
                <a:latin typeface="Calibri Light" panose="020F0302020204030204" pitchFamily="34" charset="0"/>
              </a:rPr>
              <a:t> </a:t>
            </a:r>
            <a:r>
              <a:rPr lang="de-DE" dirty="0" err="1">
                <a:latin typeface="Calibri Light" panose="020F0302020204030204" pitchFamily="34" charset="0"/>
              </a:rPr>
              <a:t>here</a:t>
            </a:r>
            <a:endParaRPr lang="de-DE" dirty="0">
              <a:latin typeface="Calibri Light" panose="020F0302020204030204" pitchFamily="34" charset="0"/>
            </a:endParaRPr>
          </a:p>
        </p:txBody>
      </p:sp>
      <p:sp>
        <p:nvSpPr>
          <p:cNvPr id="14" name="Titel 1"/>
          <p:cNvSpPr>
            <a:spLocks noGrp="1"/>
          </p:cNvSpPr>
          <p:nvPr>
            <p:ph type="title"/>
          </p:nvPr>
        </p:nvSpPr>
        <p:spPr>
          <a:xfrm>
            <a:off x="405054" y="344939"/>
            <a:ext cx="8333895" cy="716831"/>
          </a:xfrm>
          <a:prstGeom prst="rect">
            <a:avLst/>
          </a:prstGeom>
        </p:spPr>
        <p:txBody>
          <a:bodyPr lIns="0" tIns="0" rIns="0" bIns="108000" anchor="t" anchorCtr="0">
            <a:noAutofit/>
          </a:bodyPr>
          <a:lstStyle>
            <a:lvl1pPr>
              <a:lnSpc>
                <a:spcPct val="100000"/>
              </a:lnSpc>
              <a:defRPr sz="3600" b="0">
                <a:solidFill>
                  <a:schemeClr val="tx1"/>
                </a:solidFill>
                <a:latin typeface="Bebas Neue" pitchFamily="34" charset="0"/>
              </a:defRPr>
            </a:lvl1pPr>
          </a:lstStyle>
          <a:p>
            <a:endParaRPr lang="de-DE" dirty="0"/>
          </a:p>
        </p:txBody>
      </p:sp>
      <p:sp>
        <p:nvSpPr>
          <p:cNvPr id="60" name="Bildplatzhalter 2"/>
          <p:cNvSpPr>
            <a:spLocks noGrp="1"/>
          </p:cNvSpPr>
          <p:nvPr>
            <p:ph type="pic" sz="quarter" idx="14"/>
          </p:nvPr>
        </p:nvSpPr>
        <p:spPr>
          <a:xfrm>
            <a:off x="456746" y="2153839"/>
            <a:ext cx="1483067" cy="1483200"/>
          </a:xfrm>
          <a:prstGeom prst="ellipse">
            <a:avLst/>
          </a:prstGeom>
          <a:solidFill>
            <a:schemeClr val="tx1">
              <a:lumMod val="75000"/>
              <a:lumOff val="25000"/>
            </a:schemeClr>
          </a:solidFill>
        </p:spPr>
        <p:txBody>
          <a:bodyPr/>
          <a:lstStyle>
            <a:lvl1pPr marL="0" indent="0">
              <a:buFontTx/>
              <a:buNone/>
              <a:defRPr>
                <a:solidFill>
                  <a:schemeClr val="tx1">
                    <a:lumMod val="75000"/>
                    <a:lumOff val="25000"/>
                  </a:schemeClr>
                </a:solidFill>
              </a:defRPr>
            </a:lvl1pPr>
          </a:lstStyle>
          <a:p>
            <a:endParaRPr lang="de-DE" dirty="0"/>
          </a:p>
        </p:txBody>
      </p:sp>
      <p:sp>
        <p:nvSpPr>
          <p:cNvPr id="61" name="Bildplatzhalter 2"/>
          <p:cNvSpPr>
            <a:spLocks noGrp="1"/>
          </p:cNvSpPr>
          <p:nvPr>
            <p:ph type="pic" sz="quarter" idx="15"/>
          </p:nvPr>
        </p:nvSpPr>
        <p:spPr>
          <a:xfrm>
            <a:off x="3830608" y="2153839"/>
            <a:ext cx="1483067" cy="1483200"/>
          </a:xfrm>
          <a:prstGeom prst="ellipse">
            <a:avLst/>
          </a:prstGeom>
          <a:solidFill>
            <a:schemeClr val="tx1">
              <a:lumMod val="75000"/>
              <a:lumOff val="25000"/>
            </a:schemeClr>
          </a:solidFill>
        </p:spPr>
        <p:txBody>
          <a:bodyPr/>
          <a:lstStyle>
            <a:lvl1pPr marL="0" indent="0">
              <a:buFontTx/>
              <a:buNone/>
              <a:defRPr>
                <a:solidFill>
                  <a:schemeClr val="tx1">
                    <a:lumMod val="75000"/>
                    <a:lumOff val="25000"/>
                  </a:schemeClr>
                </a:solidFill>
              </a:defRPr>
            </a:lvl1pPr>
          </a:lstStyle>
          <a:p>
            <a:endParaRPr lang="de-DE" dirty="0"/>
          </a:p>
        </p:txBody>
      </p:sp>
      <p:sp>
        <p:nvSpPr>
          <p:cNvPr id="62" name="Bildplatzhalter 2"/>
          <p:cNvSpPr>
            <a:spLocks noGrp="1"/>
          </p:cNvSpPr>
          <p:nvPr>
            <p:ph type="pic" sz="quarter" idx="16"/>
          </p:nvPr>
        </p:nvSpPr>
        <p:spPr>
          <a:xfrm>
            <a:off x="7206241" y="2149943"/>
            <a:ext cx="1483067" cy="1483200"/>
          </a:xfrm>
          <a:prstGeom prst="ellipse">
            <a:avLst/>
          </a:prstGeom>
          <a:solidFill>
            <a:schemeClr val="tx1">
              <a:lumMod val="75000"/>
              <a:lumOff val="25000"/>
            </a:schemeClr>
          </a:solidFill>
        </p:spPr>
        <p:txBody>
          <a:bodyPr/>
          <a:lstStyle>
            <a:lvl1pPr marL="0" indent="0">
              <a:buFontTx/>
              <a:buNone/>
              <a:defRPr>
                <a:solidFill>
                  <a:schemeClr val="tx1">
                    <a:lumMod val="75000"/>
                    <a:lumOff val="25000"/>
                  </a:schemeClr>
                </a:solidFill>
              </a:defRPr>
            </a:lvl1pPr>
          </a:lstStyle>
          <a:p>
            <a:endParaRPr lang="de-DE" dirty="0"/>
          </a:p>
        </p:txBody>
      </p:sp>
      <p:sp>
        <p:nvSpPr>
          <p:cNvPr id="63" name="Bildplatzhalter 2"/>
          <p:cNvSpPr>
            <a:spLocks noGrp="1"/>
          </p:cNvSpPr>
          <p:nvPr>
            <p:ph type="pic" sz="quarter" idx="17"/>
          </p:nvPr>
        </p:nvSpPr>
        <p:spPr>
          <a:xfrm>
            <a:off x="2142346" y="4713836"/>
            <a:ext cx="1483067" cy="1483200"/>
          </a:xfrm>
          <a:prstGeom prst="ellipse">
            <a:avLst/>
          </a:prstGeom>
          <a:solidFill>
            <a:schemeClr val="tx1">
              <a:lumMod val="75000"/>
              <a:lumOff val="25000"/>
            </a:schemeClr>
          </a:solidFill>
        </p:spPr>
        <p:txBody>
          <a:bodyPr/>
          <a:lstStyle>
            <a:lvl1pPr marL="0" indent="0">
              <a:buFontTx/>
              <a:buNone/>
              <a:defRPr>
                <a:solidFill>
                  <a:schemeClr val="tx1">
                    <a:lumMod val="75000"/>
                    <a:lumOff val="25000"/>
                  </a:schemeClr>
                </a:solidFill>
              </a:defRPr>
            </a:lvl1pPr>
          </a:lstStyle>
          <a:p>
            <a:endParaRPr lang="de-DE" dirty="0"/>
          </a:p>
        </p:txBody>
      </p:sp>
      <p:sp>
        <p:nvSpPr>
          <p:cNvPr id="64" name="Bildplatzhalter 2"/>
          <p:cNvSpPr>
            <a:spLocks noGrp="1"/>
          </p:cNvSpPr>
          <p:nvPr>
            <p:ph type="pic" sz="quarter" idx="18"/>
          </p:nvPr>
        </p:nvSpPr>
        <p:spPr>
          <a:xfrm>
            <a:off x="5518866" y="4713836"/>
            <a:ext cx="1483067" cy="1483200"/>
          </a:xfrm>
          <a:prstGeom prst="ellipse">
            <a:avLst/>
          </a:prstGeom>
          <a:solidFill>
            <a:schemeClr val="tx1">
              <a:lumMod val="75000"/>
              <a:lumOff val="25000"/>
            </a:schemeClr>
          </a:solidFill>
        </p:spPr>
        <p:txBody>
          <a:bodyPr/>
          <a:lstStyle>
            <a:lvl1pPr marL="0" indent="0">
              <a:buFontTx/>
              <a:buNone/>
              <a:defRPr>
                <a:solidFill>
                  <a:schemeClr val="tx1">
                    <a:lumMod val="75000"/>
                    <a:lumOff val="25000"/>
                  </a:schemeClr>
                </a:solidFill>
              </a:defRPr>
            </a:lvl1pPr>
          </a:lstStyle>
          <a:p>
            <a:endParaRPr lang="de-DE" dirty="0"/>
          </a:p>
        </p:txBody>
      </p:sp>
    </p:spTree>
    <p:extLst>
      <p:ext uri="{BB962C8B-B14F-4D97-AF65-F5344CB8AC3E}">
        <p14:creationId xmlns:p14="http://schemas.microsoft.com/office/powerpoint/2010/main" val="370928052"/>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SLIDE 6">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en-US" dirty="0"/>
          </a:p>
        </p:txBody>
      </p:sp>
      <p:sp>
        <p:nvSpPr>
          <p:cNvPr id="4" name="Fußzeilenplatzhalter 3"/>
          <p:cNvSpPr>
            <a:spLocks noGrp="1"/>
          </p:cNvSpPr>
          <p:nvPr>
            <p:ph type="ftr" sz="quarter" idx="11"/>
          </p:nvPr>
        </p:nvSpPr>
        <p:spPr>
          <a:xfrm>
            <a:off x="3124200" y="6356351"/>
            <a:ext cx="2895600" cy="365125"/>
          </a:xfrm>
          <a:prstGeom prst="rect">
            <a:avLst/>
          </a:prstGeom>
        </p:spPr>
        <p:txBody>
          <a:bodyPr/>
          <a:lstStyle/>
          <a:p>
            <a:endParaRPr lang="en-US" dirty="0">
              <a:solidFill>
                <a:prstClr val="black">
                  <a:tint val="75000"/>
                </a:prstClr>
              </a:solidFill>
            </a:endParaRPr>
          </a:p>
        </p:txBody>
      </p:sp>
      <p:sp>
        <p:nvSpPr>
          <p:cNvPr id="5" name="Foliennummernplatzhalter 4"/>
          <p:cNvSpPr>
            <a:spLocks noGrp="1"/>
          </p:cNvSpPr>
          <p:nvPr>
            <p:ph type="sldNum" sz="quarter" idx="12"/>
          </p:nvPr>
        </p:nvSpPr>
        <p:spPr/>
        <p:txBody>
          <a:bodyPr/>
          <a:lstStyle/>
          <a:p>
            <a:fld id="{75A4F164-3A46-4CEE-A25C-CA523D5E42F3}" type="slidenum">
              <a:rPr lang="en-US" smtClean="0">
                <a:solidFill>
                  <a:prstClr val="black">
                    <a:tint val="75000"/>
                  </a:prstClr>
                </a:solidFill>
              </a:rPr>
              <a:pPr/>
              <a:t>‹#›</a:t>
            </a:fld>
            <a:endParaRPr lang="en-US" dirty="0">
              <a:solidFill>
                <a:prstClr val="black">
                  <a:tint val="75000"/>
                </a:prstClr>
              </a:solidFill>
            </a:endParaRPr>
          </a:p>
        </p:txBody>
      </p:sp>
      <p:sp>
        <p:nvSpPr>
          <p:cNvPr id="6" name="Textplatzhalter 12"/>
          <p:cNvSpPr>
            <a:spLocks noGrp="1"/>
          </p:cNvSpPr>
          <p:nvPr>
            <p:ph type="body" sz="quarter" idx="13" hasCustomPrompt="1"/>
          </p:nvPr>
        </p:nvSpPr>
        <p:spPr>
          <a:xfrm>
            <a:off x="387240" y="942477"/>
            <a:ext cx="8350940" cy="541475"/>
          </a:xfrm>
        </p:spPr>
        <p:txBody>
          <a:bodyPr lIns="10800" anchor="t" anchorCtr="0"/>
          <a:lstStyle>
            <a:lvl1pPr marL="0" inden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Tree>
    <p:extLst>
      <p:ext uri="{BB962C8B-B14F-4D97-AF65-F5344CB8AC3E}">
        <p14:creationId xmlns:p14="http://schemas.microsoft.com/office/powerpoint/2010/main" val="425654108"/>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userDrawn="1">
  <p:cSld name="Light Bullets">
    <p:bg>
      <p:bgPr>
        <a:solidFill>
          <a:schemeClr val="accent2">
            <a:lumOff val="5765"/>
          </a:schemeClr>
        </a:solidFill>
        <a:effectLst/>
      </p:bgPr>
    </p:bg>
    <p:spTree>
      <p:nvGrpSpPr>
        <p:cNvPr id="1" name=""/>
        <p:cNvGrpSpPr/>
        <p:nvPr/>
      </p:nvGrpSpPr>
      <p:grpSpPr>
        <a:xfrm>
          <a:off x="0" y="0"/>
          <a:ext cx="0" cy="0"/>
          <a:chOff x="0" y="0"/>
          <a:chExt cx="0" cy="0"/>
        </a:xfrm>
      </p:grpSpPr>
      <p:sp>
        <p:nvSpPr>
          <p:cNvPr id="417" name="Text Placeholder 15"/>
          <p:cNvSpPr>
            <a:spLocks noGrp="1"/>
          </p:cNvSpPr>
          <p:nvPr>
            <p:ph type="body" sz="quarter" idx="13"/>
          </p:nvPr>
        </p:nvSpPr>
        <p:spPr>
          <a:xfrm>
            <a:off x="190500" y="254002"/>
            <a:ext cx="3018186" cy="521223"/>
          </a:xfrm>
          <a:prstGeom prst="rect">
            <a:avLst/>
          </a:prstGeom>
        </p:spPr>
        <p:txBody>
          <a:bodyPr lIns="45719" tIns="45719" rIns="45719" bIns="45719" anchor="t"/>
          <a:lstStyle>
            <a:lvl1pPr marL="0" indent="0" defTabSz="582930">
              <a:lnSpc>
                <a:spcPct val="90000"/>
              </a:lnSpc>
              <a:spcBef>
                <a:spcPts val="0"/>
              </a:spcBef>
              <a:buSzTx/>
              <a:buNone/>
              <a:defRPr sz="2295" b="1">
                <a:solidFill>
                  <a:schemeClr val="accent4"/>
                </a:solidFill>
                <a:latin typeface="Arial"/>
                <a:ea typeface="Arial"/>
                <a:cs typeface="Arial"/>
                <a:sym typeface="Arial"/>
              </a:defRPr>
            </a:lvl1pPr>
          </a:lstStyle>
          <a:p>
            <a:r>
              <a:t>Slide Title</a:t>
            </a:r>
          </a:p>
        </p:txBody>
      </p:sp>
      <p:sp>
        <p:nvSpPr>
          <p:cNvPr id="418" name="Rectangle 14"/>
          <p:cNvSpPr/>
          <p:nvPr/>
        </p:nvSpPr>
        <p:spPr>
          <a:xfrm>
            <a:off x="-1" y="6413501"/>
            <a:ext cx="9144002" cy="444500"/>
          </a:xfrm>
          <a:prstGeom prst="rect">
            <a:avLst/>
          </a:prstGeom>
          <a:solidFill>
            <a:srgbClr val="FFFFFF"/>
          </a:solidFill>
          <a:ln w="12700">
            <a:miter lim="400000"/>
          </a:ln>
        </p:spPr>
        <p:txBody>
          <a:bodyPr lIns="34289" rIns="34289" anchor="ctr"/>
          <a:lstStyle/>
          <a:p>
            <a:pPr algn="ctr" hangingPunct="0">
              <a:defRPr>
                <a:solidFill>
                  <a:srgbClr val="FFFFFF"/>
                </a:solidFill>
              </a:defRPr>
            </a:pPr>
            <a:endParaRPr sz="1013" kern="0">
              <a:solidFill>
                <a:srgbClr val="FFFFFF"/>
              </a:solidFill>
              <a:latin typeface="Arial"/>
              <a:ea typeface="Arial"/>
              <a:cs typeface="Arial"/>
              <a:sym typeface="Arial"/>
            </a:endParaRPr>
          </a:p>
        </p:txBody>
      </p:sp>
      <p:pic>
        <p:nvPicPr>
          <p:cNvPr id="419" name="ibm_logo_dark blue-01.png" descr="ibm_logo_dark blue-01.png"/>
          <p:cNvPicPr>
            <a:picLocks noChangeAspect="1"/>
          </p:cNvPicPr>
          <p:nvPr/>
        </p:nvPicPr>
        <p:blipFill>
          <a:blip r:embed="rId2">
            <a:extLst/>
          </a:blip>
          <a:stretch>
            <a:fillRect/>
          </a:stretch>
        </p:blipFill>
        <p:spPr>
          <a:xfrm rot="5400000">
            <a:off x="8764178" y="6446428"/>
            <a:ext cx="190501" cy="378645"/>
          </a:xfrm>
          <a:prstGeom prst="rect">
            <a:avLst/>
          </a:prstGeom>
          <a:ln w="12700">
            <a:miter lim="400000"/>
          </a:ln>
        </p:spPr>
      </p:pic>
      <p:sp>
        <p:nvSpPr>
          <p:cNvPr id="420" name="Subtitle 2"/>
          <p:cNvSpPr txBox="1"/>
          <p:nvPr/>
        </p:nvSpPr>
        <p:spPr>
          <a:xfrm>
            <a:off x="375228" y="6491340"/>
            <a:ext cx="1074381" cy="237757"/>
          </a:xfrm>
          <a:prstGeom prst="rect">
            <a:avLst/>
          </a:prstGeom>
          <a:ln w="12700">
            <a:miter lim="400000"/>
          </a:ln>
          <a:extLst>
            <a:ext uri="{C572A759-6A51-4108-AA02-DFA0A04FC94B}">
              <ma14:wrappingTextBoxFlag xmlns:ma14="http://schemas.microsoft.com/office/mac/drawingml/2011/main" xmlns="" val="1"/>
            </a:ext>
          </a:extLst>
        </p:spPr>
        <p:txBody>
          <a:bodyPr lIns="34289" rIns="34289">
            <a:spAutoFit/>
          </a:bodyPr>
          <a:lstStyle/>
          <a:p>
            <a:pPr hangingPunct="0">
              <a:lnSpc>
                <a:spcPct val="90000"/>
              </a:lnSpc>
              <a:defRPr sz="1400">
                <a:solidFill>
                  <a:srgbClr val="1C3649"/>
                </a:solidFill>
              </a:defRPr>
            </a:pPr>
            <a:r>
              <a:rPr sz="1050" kern="0">
                <a:solidFill>
                  <a:srgbClr val="1C3649"/>
                </a:solidFill>
                <a:latin typeface="Arial"/>
                <a:ea typeface="Arial"/>
                <a:cs typeface="Arial"/>
                <a:sym typeface="Arial"/>
              </a:rPr>
              <a:t>IBM </a:t>
            </a:r>
            <a:r>
              <a:rPr sz="1050" b="1" kern="0">
                <a:solidFill>
                  <a:srgbClr val="1C3649"/>
                </a:solidFill>
                <a:latin typeface="Arial"/>
                <a:ea typeface="Arial"/>
                <a:cs typeface="Arial"/>
                <a:sym typeface="Arial"/>
              </a:rPr>
              <a:t>Cloud</a:t>
            </a:r>
          </a:p>
        </p:txBody>
      </p:sp>
      <p:sp>
        <p:nvSpPr>
          <p:cNvPr id="421" name="Line"/>
          <p:cNvSpPr/>
          <p:nvPr/>
        </p:nvSpPr>
        <p:spPr>
          <a:xfrm>
            <a:off x="1" y="6394451"/>
            <a:ext cx="9144001" cy="0"/>
          </a:xfrm>
          <a:prstGeom prst="line">
            <a:avLst/>
          </a:prstGeom>
          <a:ln w="25400">
            <a:solidFill>
              <a:schemeClr val="accent5"/>
            </a:solidFill>
            <a:miter/>
          </a:ln>
        </p:spPr>
        <p:txBody>
          <a:bodyPr lIns="34289" rIns="34289"/>
          <a:lstStyle/>
          <a:p>
            <a:pPr hangingPunct="0"/>
            <a:endParaRPr sz="1013" kern="0">
              <a:solidFill>
                <a:srgbClr val="000000"/>
              </a:solidFill>
              <a:latin typeface="Arial"/>
              <a:ea typeface="Arial"/>
              <a:cs typeface="Arial"/>
              <a:sym typeface="Arial"/>
            </a:endParaRPr>
          </a:p>
        </p:txBody>
      </p:sp>
      <p:sp>
        <p:nvSpPr>
          <p:cNvPr id="422" name="Slide Number"/>
          <p:cNvSpPr txBox="1">
            <a:spLocks noGrp="1"/>
          </p:cNvSpPr>
          <p:nvPr>
            <p:ph type="sldNum" sz="quarter" idx="2"/>
          </p:nvPr>
        </p:nvSpPr>
        <p:spPr>
          <a:xfrm>
            <a:off x="80508" y="6503623"/>
            <a:ext cx="205242" cy="264256"/>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rPr>
                <a:solidFill>
                  <a:srgbClr val="1C3649"/>
                </a:solidFill>
              </a:rPr>
              <a:pPr/>
              <a:t>‹#›</a:t>
            </a:fld>
            <a:endParaRPr dirty="0">
              <a:solidFill>
                <a:srgbClr val="1C3649"/>
              </a:solidFill>
            </a:endParaRPr>
          </a:p>
        </p:txBody>
      </p:sp>
      <p:sp>
        <p:nvSpPr>
          <p:cNvPr id="9" name="Lorem ipsum dolor sit amet, consectetur adipiscing elit, sed do eiusmod tempor incididunt ut labore et."/>
          <p:cNvSpPr txBox="1">
            <a:spLocks noGrp="1"/>
          </p:cNvSpPr>
          <p:nvPr>
            <p:ph type="body" sz="quarter" idx="15" hasCustomPrompt="1"/>
          </p:nvPr>
        </p:nvSpPr>
        <p:spPr>
          <a:xfrm>
            <a:off x="1449608" y="2077658"/>
            <a:ext cx="3152106" cy="3175228"/>
          </a:xfrm>
          <a:prstGeom prst="rect">
            <a:avLst/>
          </a:prstGeom>
        </p:spPr>
        <p:txBody>
          <a:bodyPr>
            <a:spAutoFit/>
          </a:bodyPr>
          <a:lstStyle>
            <a:lvl1pPr marL="214313" marR="0" indent="-214313" algn="l" defTabSz="309563" eaLnBrk="1" fontAlgn="auto" latinLnBrk="0" hangingPunct="1">
              <a:lnSpc>
                <a:spcPct val="100000"/>
              </a:lnSpc>
              <a:spcBef>
                <a:spcPts val="2250"/>
              </a:spcBef>
              <a:spcAft>
                <a:spcPts val="0"/>
              </a:spcAft>
              <a:buClr>
                <a:schemeClr val="accent5"/>
              </a:buClr>
              <a:buSzTx/>
              <a:buFont typeface="Arial" charset="0"/>
              <a:buChar char="•"/>
              <a:tabLst/>
              <a:defRPr>
                <a:solidFill>
                  <a:schemeClr val="tx2">
                    <a:lumMod val="50000"/>
                  </a:schemeClr>
                </a:solidFill>
                <a:latin typeface="Arial"/>
                <a:ea typeface="Arial"/>
                <a:cs typeface="Arial"/>
                <a:sym typeface="Arial"/>
              </a:defRPr>
            </a:lvl1pPr>
          </a:lstStyle>
          <a:p>
            <a:r>
              <a:rPr dirty="0"/>
              <a:t>Lorem ipsum dolor sit amet, consectetur adipiscing elit, sed do eiusmod tempor incididunt ut labore et.</a:t>
            </a:r>
            <a:endParaRPr lang="en-US" dirty="0"/>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2" name="Lorem ipsum dolor sit amet, consectetur adipiscing elit, sed do eiusmod tempor incididunt ut labore et."/>
          <p:cNvSpPr txBox="1">
            <a:spLocks noGrp="1"/>
          </p:cNvSpPr>
          <p:nvPr>
            <p:ph type="body" sz="quarter" idx="16" hasCustomPrompt="1"/>
          </p:nvPr>
        </p:nvSpPr>
        <p:spPr>
          <a:xfrm>
            <a:off x="4833719" y="2080936"/>
            <a:ext cx="3152106" cy="3175228"/>
          </a:xfrm>
          <a:prstGeom prst="rect">
            <a:avLst/>
          </a:prstGeom>
        </p:spPr>
        <p:txBody>
          <a:bodyPr>
            <a:spAutoFit/>
          </a:bodyPr>
          <a:lstStyle>
            <a:lvl1pPr marL="214313" marR="0" indent="-214313" algn="l" defTabSz="309563" eaLnBrk="1" fontAlgn="auto" latinLnBrk="0" hangingPunct="1">
              <a:lnSpc>
                <a:spcPct val="100000"/>
              </a:lnSpc>
              <a:spcBef>
                <a:spcPts val="2250"/>
              </a:spcBef>
              <a:spcAft>
                <a:spcPts val="0"/>
              </a:spcAft>
              <a:buClr>
                <a:schemeClr val="accent5"/>
              </a:buClr>
              <a:buSzTx/>
              <a:buFont typeface="Arial" charset="0"/>
              <a:buChar char="•"/>
              <a:tabLst/>
              <a:defRPr>
                <a:solidFill>
                  <a:schemeClr val="tx2">
                    <a:lumMod val="50000"/>
                  </a:schemeClr>
                </a:solidFill>
                <a:latin typeface="Arial"/>
                <a:ea typeface="Arial"/>
                <a:cs typeface="Arial"/>
                <a:sym typeface="Arial"/>
              </a:defRPr>
            </a:lvl1pPr>
          </a:lstStyle>
          <a:p>
            <a:r>
              <a:rPr dirty="0"/>
              <a:t>Lorem ipsum dolor sit amet, consectetur adipiscing elit, sed do eiusmod tempor incididunt ut labore et.</a:t>
            </a:r>
            <a:endParaRPr lang="en-US" dirty="0"/>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Box 9">
            <a:extLst>
              <a:ext uri="{FF2B5EF4-FFF2-40B4-BE49-F238E27FC236}">
                <a16:creationId xmlns:a16="http://schemas.microsoft.com/office/drawing/2014/main" id="{449DC265-9BBE-40BC-8AC5-140EAD3A8114}"/>
              </a:ext>
            </a:extLst>
          </p:cNvPr>
          <p:cNvSpPr txBox="1"/>
          <p:nvPr userDrawn="1"/>
        </p:nvSpPr>
        <p:spPr>
          <a:xfrm>
            <a:off x="3927042" y="6518555"/>
            <a:ext cx="1378902" cy="196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hangingPunct="0"/>
            <a:r>
              <a:rPr lang="en-US" sz="825" kern="0" dirty="0">
                <a:solidFill>
                  <a:srgbClr val="000000"/>
                </a:solidFill>
                <a:latin typeface="Arial"/>
                <a:ea typeface="Arial"/>
                <a:cs typeface="Arial"/>
                <a:sym typeface="Arial"/>
              </a:rPr>
              <a:t>IBM / Texas CPA   12/12/17</a:t>
            </a:r>
          </a:p>
        </p:txBody>
      </p:sp>
    </p:spTree>
    <p:extLst>
      <p:ext uri="{BB962C8B-B14F-4D97-AF65-F5344CB8AC3E}">
        <p14:creationId xmlns:p14="http://schemas.microsoft.com/office/powerpoint/2010/main" val="442614840"/>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4" name="Line 4"/>
          <p:cNvSpPr>
            <a:spLocks noChangeShapeType="1"/>
          </p:cNvSpPr>
          <p:nvPr/>
        </p:nvSpPr>
        <p:spPr bwMode="auto">
          <a:xfrm flipH="1">
            <a:off x="284165" y="907211"/>
            <a:ext cx="8621713" cy="0"/>
          </a:xfrm>
          <a:prstGeom prst="line">
            <a:avLst/>
          </a:prstGeom>
          <a:noFill/>
          <a:ln w="63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pic>
        <p:nvPicPr>
          <p:cNvPr id="10" name="Picture 13" descr="Analytics-pos-inline.png"/>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5981" y="630177"/>
            <a:ext cx="12096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ibm_sp_lockup_western-0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3364" b="6323"/>
          <a:stretch/>
        </p:blipFill>
        <p:spPr bwMode="auto">
          <a:xfrm>
            <a:off x="8321753" y="602616"/>
            <a:ext cx="544843" cy="29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descr="BDA_PPT_color_4x3_wh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8" y="3683000"/>
            <a:ext cx="863123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6"/>
          <p:cNvSpPr>
            <a:spLocks noChangeArrowheads="1"/>
          </p:cNvSpPr>
          <p:nvPr/>
        </p:nvSpPr>
        <p:spPr bwMode="black">
          <a:xfrm>
            <a:off x="5934075" y="6481763"/>
            <a:ext cx="3054351" cy="231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p>
            <a:pPr algn="r"/>
            <a:r>
              <a:rPr lang="en-US" sz="900" dirty="0"/>
              <a:t>© 2017 IBM Corporation</a:t>
            </a:r>
          </a:p>
        </p:txBody>
      </p:sp>
      <p:sp>
        <p:nvSpPr>
          <p:cNvPr id="19" name="Rectangle 5"/>
          <p:cNvSpPr>
            <a:spLocks noGrp="1" noChangeArrowheads="1"/>
          </p:cNvSpPr>
          <p:nvPr>
            <p:ph type="subTitle" sz="quarter" idx="1" hasCustomPrompt="1"/>
          </p:nvPr>
        </p:nvSpPr>
        <p:spPr>
          <a:xfrm>
            <a:off x="249238" y="917576"/>
            <a:ext cx="8593311" cy="492125"/>
          </a:xfrm>
        </p:spPr>
        <p:txBody>
          <a:bodyPr anchor="b"/>
          <a:lstStyle>
            <a:lvl1pPr marL="0" indent="0">
              <a:buFont typeface="Wingdings" charset="0"/>
              <a:buNone/>
              <a:defRPr sz="1100"/>
            </a:lvl1pPr>
          </a:lstStyle>
          <a:p>
            <a:pPr lvl="0"/>
            <a:r>
              <a:rPr lang="en-US" noProof="0" dirty="0"/>
              <a:t>Click to Edit Master Subtitle Style</a:t>
            </a:r>
          </a:p>
        </p:txBody>
      </p:sp>
      <p:sp>
        <p:nvSpPr>
          <p:cNvPr id="20" name="Rectangle 2"/>
          <p:cNvSpPr>
            <a:spLocks noGrp="1" noChangeArrowheads="1"/>
          </p:cNvSpPr>
          <p:nvPr>
            <p:ph type="ctrTitle" hasCustomPrompt="1"/>
          </p:nvPr>
        </p:nvSpPr>
        <p:spPr>
          <a:xfrm>
            <a:off x="227014" y="2343153"/>
            <a:ext cx="8631615" cy="1077913"/>
          </a:xfrm>
        </p:spPr>
        <p:txBody>
          <a:bodyPr anchor="b"/>
          <a:lstStyle>
            <a:lvl1pPr>
              <a:defRPr sz="3500"/>
            </a:lvl1pPr>
          </a:lstStyle>
          <a:p>
            <a:pPr lvl="0"/>
            <a:r>
              <a:rPr lang="en-US" noProof="0" dirty="0"/>
              <a:t>Click to Edit Master Title Style</a:t>
            </a:r>
          </a:p>
        </p:txBody>
      </p:sp>
      <p:pic>
        <p:nvPicPr>
          <p:cNvPr id="9" name="Picture 12" descr="BDA_PPT_color_4x3_white"/>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255588" y="3683000"/>
            <a:ext cx="8631237"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304239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5278" y="594235"/>
            <a:ext cx="8505825" cy="1141943"/>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277817" y="1873634"/>
            <a:ext cx="8542337" cy="449587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478268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052"/>
            <a:ext cx="7772400" cy="1361872"/>
          </a:xfrm>
          <a:prstGeom prst="rect">
            <a:avLst/>
          </a:prstGeom>
        </p:spPr>
        <p:txBody>
          <a:bodyPr/>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7725"/>
            <a:ext cx="7772400" cy="1499328"/>
          </a:xfrm>
          <a:prstGeom prst="rect">
            <a:avLst/>
          </a:prstGeom>
        </p:spPr>
        <p:txBody>
          <a:bodyPr anchor="b"/>
          <a:lstStyle>
            <a:lvl1pPr marL="0" indent="0">
              <a:buNone/>
              <a:defRPr sz="1500"/>
            </a:lvl1pPr>
            <a:lvl2pPr marL="342891" indent="0">
              <a:buNone/>
              <a:defRPr sz="1351"/>
            </a:lvl2pPr>
            <a:lvl3pPr marL="685783" indent="0">
              <a:buNone/>
              <a:defRPr sz="1200"/>
            </a:lvl3pPr>
            <a:lvl4pPr marL="1028674" indent="0">
              <a:buNone/>
              <a:defRPr sz="1051"/>
            </a:lvl4pPr>
            <a:lvl5pPr marL="1371566" indent="0">
              <a:buNone/>
              <a:defRPr sz="1051"/>
            </a:lvl5pPr>
            <a:lvl6pPr marL="1714457" indent="0">
              <a:buNone/>
              <a:defRPr sz="1051"/>
            </a:lvl6pPr>
            <a:lvl7pPr marL="2057349" indent="0">
              <a:buNone/>
              <a:defRPr sz="1051"/>
            </a:lvl7pPr>
            <a:lvl8pPr marL="2400240" indent="0">
              <a:buNone/>
              <a:defRPr sz="1051"/>
            </a:lvl8pPr>
            <a:lvl9pPr marL="2743131" indent="0">
              <a:buNone/>
              <a:defRPr sz="1051"/>
            </a:lvl9pPr>
          </a:lstStyle>
          <a:p>
            <a:pPr lvl="0"/>
            <a:r>
              <a:rPr lang="en-US"/>
              <a:t>Click to edit Master text styles</a:t>
            </a:r>
          </a:p>
        </p:txBody>
      </p:sp>
    </p:spTree>
    <p:extLst>
      <p:ext uri="{BB962C8B-B14F-4D97-AF65-F5344CB8AC3E}">
        <p14:creationId xmlns:p14="http://schemas.microsoft.com/office/powerpoint/2010/main" val="265453020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95278" y="594235"/>
            <a:ext cx="8505825" cy="1141943"/>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277817" y="1873634"/>
            <a:ext cx="4194175" cy="4495871"/>
          </a:xfrm>
          <a:prstGeom prst="rect">
            <a:avLst/>
          </a:prstGeom>
        </p:spPr>
        <p:txBody>
          <a:bodyPr/>
          <a:lstStyle>
            <a:lvl1pPr algn="l" rtl="0" eaLnBrk="0" fontAlgn="base" hangingPunct="0">
              <a:spcBef>
                <a:spcPct val="20000"/>
              </a:spcBef>
              <a:spcAft>
                <a:spcPct val="0"/>
              </a:spcAft>
              <a:buClr>
                <a:schemeClr val="tx1"/>
              </a:buClr>
              <a:defRPr lang="en-US" sz="1200" dirty="0" smtClean="0">
                <a:solidFill>
                  <a:srgbClr val="000000"/>
                </a:solidFill>
                <a:latin typeface="+mn-lt"/>
                <a:ea typeface="+mn-ea"/>
                <a:cs typeface="ＭＳ Ｐゴシック" charset="0"/>
              </a:defRPr>
            </a:lvl1pPr>
            <a:lvl2pPr algn="l" rtl="0" eaLnBrk="0" fontAlgn="base" hangingPunct="0">
              <a:spcBef>
                <a:spcPct val="20000"/>
              </a:spcBef>
              <a:spcAft>
                <a:spcPct val="0"/>
              </a:spcAft>
              <a:buClr>
                <a:schemeClr val="tx1"/>
              </a:buClr>
              <a:defRPr lang="en-US" sz="1200" dirty="0" smtClean="0">
                <a:solidFill>
                  <a:srgbClr val="000000"/>
                </a:solidFill>
                <a:latin typeface="+mn-lt"/>
                <a:ea typeface="+mn-ea"/>
                <a:cs typeface="ＭＳ Ｐゴシック" charset="0"/>
              </a:defRPr>
            </a:lvl2pPr>
            <a:lvl3pPr algn="l" rtl="0" eaLnBrk="0" fontAlgn="base" hangingPunct="0">
              <a:spcBef>
                <a:spcPct val="20000"/>
              </a:spcBef>
              <a:spcAft>
                <a:spcPct val="0"/>
              </a:spcAft>
              <a:buClr>
                <a:schemeClr val="tx1"/>
              </a:buClr>
              <a:defRPr lang="en-US" sz="1200" dirty="0" smtClean="0">
                <a:solidFill>
                  <a:srgbClr val="000000"/>
                </a:solidFill>
                <a:latin typeface="+mn-lt"/>
                <a:ea typeface="+mn-ea"/>
                <a:cs typeface="ＭＳ Ｐゴシック" charset="0"/>
              </a:defRPr>
            </a:lvl3pPr>
            <a:lvl4pPr algn="l" rtl="0" eaLnBrk="0" fontAlgn="base" hangingPunct="0">
              <a:spcBef>
                <a:spcPct val="20000"/>
              </a:spcBef>
              <a:spcAft>
                <a:spcPct val="0"/>
              </a:spcAft>
              <a:buClr>
                <a:schemeClr val="tx1"/>
              </a:buClr>
              <a:defRPr lang="en-US" sz="1200" dirty="0" smtClean="0">
                <a:solidFill>
                  <a:srgbClr val="000000"/>
                </a:solidFill>
                <a:latin typeface="+mn-lt"/>
                <a:ea typeface="+mn-ea"/>
                <a:cs typeface="ＭＳ Ｐゴシック" charset="0"/>
              </a:defRPr>
            </a:lvl4pPr>
            <a:lvl5pPr algn="l" rtl="0" eaLnBrk="0" fontAlgn="base" hangingPunct="0">
              <a:spcBef>
                <a:spcPct val="20000"/>
              </a:spcBef>
              <a:spcAft>
                <a:spcPct val="0"/>
              </a:spcAft>
              <a:buClr>
                <a:schemeClr val="tx1"/>
              </a:buClr>
              <a:defRPr lang="en-US" sz="1200" dirty="0">
                <a:solidFill>
                  <a:srgbClr val="000000"/>
                </a:solidFill>
                <a:latin typeface="+mn-lt"/>
                <a:ea typeface="+mn-ea"/>
                <a:cs typeface="ＭＳ Ｐゴシック" charset="0"/>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4389" y="1873634"/>
            <a:ext cx="4195763" cy="4495871"/>
          </a:xfrm>
          <a:prstGeom prst="rect">
            <a:avLst/>
          </a:prstGeom>
        </p:spPr>
        <p:txBody>
          <a:bodyPr/>
          <a:lstStyle>
            <a:lvl1pPr algn="l" rtl="0" eaLnBrk="0" fontAlgn="base" hangingPunct="0">
              <a:spcBef>
                <a:spcPct val="20000"/>
              </a:spcBef>
              <a:spcAft>
                <a:spcPct val="0"/>
              </a:spcAft>
              <a:buClr>
                <a:schemeClr val="tx1"/>
              </a:buClr>
              <a:defRPr lang="en-US" sz="1200" dirty="0" smtClean="0">
                <a:solidFill>
                  <a:srgbClr val="000000"/>
                </a:solidFill>
                <a:latin typeface="+mn-lt"/>
                <a:ea typeface="+mn-ea"/>
                <a:cs typeface="ＭＳ Ｐゴシック" charset="0"/>
              </a:defRPr>
            </a:lvl1pPr>
            <a:lvl2pPr algn="l" rtl="0" eaLnBrk="0" fontAlgn="base" hangingPunct="0">
              <a:spcBef>
                <a:spcPct val="20000"/>
              </a:spcBef>
              <a:spcAft>
                <a:spcPct val="0"/>
              </a:spcAft>
              <a:buClr>
                <a:schemeClr val="tx1"/>
              </a:buClr>
              <a:defRPr lang="en-US" sz="1200" dirty="0" smtClean="0">
                <a:solidFill>
                  <a:srgbClr val="000000"/>
                </a:solidFill>
                <a:latin typeface="+mn-lt"/>
                <a:ea typeface="+mn-ea"/>
                <a:cs typeface="ＭＳ Ｐゴシック" charset="0"/>
              </a:defRPr>
            </a:lvl2pPr>
            <a:lvl3pPr algn="l" rtl="0" eaLnBrk="0" fontAlgn="base" hangingPunct="0">
              <a:spcBef>
                <a:spcPct val="20000"/>
              </a:spcBef>
              <a:spcAft>
                <a:spcPct val="0"/>
              </a:spcAft>
              <a:buClr>
                <a:schemeClr val="tx1"/>
              </a:buClr>
              <a:defRPr lang="en-US" sz="1200" dirty="0" smtClean="0">
                <a:solidFill>
                  <a:srgbClr val="000000"/>
                </a:solidFill>
                <a:latin typeface="+mn-lt"/>
                <a:ea typeface="+mn-ea"/>
                <a:cs typeface="ＭＳ Ｐゴシック" charset="0"/>
              </a:defRPr>
            </a:lvl3pPr>
            <a:lvl4pPr algn="l" rtl="0" eaLnBrk="0" fontAlgn="base" hangingPunct="0">
              <a:spcBef>
                <a:spcPct val="20000"/>
              </a:spcBef>
              <a:spcAft>
                <a:spcPct val="0"/>
              </a:spcAft>
              <a:buClr>
                <a:schemeClr val="tx1"/>
              </a:buClr>
              <a:defRPr lang="en-US" sz="1200" dirty="0" smtClean="0">
                <a:solidFill>
                  <a:srgbClr val="000000"/>
                </a:solidFill>
                <a:latin typeface="+mn-lt"/>
                <a:ea typeface="+mn-ea"/>
                <a:cs typeface="ＭＳ Ｐゴシック" charset="0"/>
              </a:defRPr>
            </a:lvl4pPr>
            <a:lvl5pPr algn="l" rtl="0" eaLnBrk="0" fontAlgn="base" hangingPunct="0">
              <a:spcBef>
                <a:spcPct val="20000"/>
              </a:spcBef>
              <a:spcAft>
                <a:spcPct val="0"/>
              </a:spcAft>
              <a:buClr>
                <a:schemeClr val="tx1"/>
              </a:buClr>
              <a:defRPr lang="en-US" sz="1200" dirty="0">
                <a:solidFill>
                  <a:srgbClr val="000000"/>
                </a:solidFill>
                <a:latin typeface="+mn-lt"/>
                <a:ea typeface="+mn-ea"/>
                <a:cs typeface="ＭＳ Ｐゴシック" charset="0"/>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151139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47313"/>
            <a:ext cx="8229600" cy="869541"/>
          </a:xfrm>
          <a:prstGeom prst="rect">
            <a:avLst/>
          </a:prstGeom>
        </p:spPr>
        <p:txBody>
          <a:bodyPr/>
          <a:lstStyle>
            <a:lvl1pPr>
              <a:defRPr lang="en-US" sz="1651" dirty="0" smtClean="0">
                <a:solidFill>
                  <a:schemeClr val="tx1"/>
                </a:solidFill>
                <a:latin typeface="+mj-lt"/>
                <a:ea typeface="+mj-ea"/>
                <a:cs typeface="ＭＳ Ｐゴシック" charset="0"/>
              </a:defRPr>
            </a:lvl1pPr>
          </a:lstStyle>
          <a:p>
            <a:r>
              <a:rPr lang="en-US"/>
              <a:t>Click to edit Master title style</a:t>
            </a:r>
            <a:endParaRPr lang="en-US" dirty="0"/>
          </a:p>
        </p:txBody>
      </p:sp>
      <p:sp>
        <p:nvSpPr>
          <p:cNvPr id="3" name="Text Placeholder 2"/>
          <p:cNvSpPr>
            <a:spLocks noGrp="1"/>
          </p:cNvSpPr>
          <p:nvPr>
            <p:ph type="body" idx="1"/>
          </p:nvPr>
        </p:nvSpPr>
        <p:spPr>
          <a:xfrm>
            <a:off x="457202" y="1535280"/>
            <a:ext cx="4040188" cy="638643"/>
          </a:xfrm>
          <a:prstGeom prst="rect">
            <a:avLst/>
          </a:prstGeom>
        </p:spPr>
        <p:txBody>
          <a:bodyPr anchor="b"/>
          <a:lstStyle>
            <a:lvl1pPr marL="257168" indent="-257168">
              <a:buNone/>
              <a:defRPr lang="en-US" sz="1200" dirty="0" smtClean="0">
                <a:solidFill>
                  <a:srgbClr val="000000"/>
                </a:solidFill>
                <a:latin typeface="+mn-lt"/>
                <a:ea typeface="+mn-ea"/>
                <a:cs typeface="ＭＳ Ｐゴシック" charset="0"/>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marL="132157" lvl="0" indent="-132157" algn="l" rtl="0" eaLnBrk="0" fontAlgn="base" hangingPunct="0">
              <a:spcBef>
                <a:spcPct val="20000"/>
              </a:spcBef>
              <a:spcAft>
                <a:spcPct val="0"/>
              </a:spcAft>
              <a:buClr>
                <a:schemeClr val="tx1"/>
              </a:buClr>
              <a:buFont typeface="Wingdings" charset="0"/>
              <a:buChar char="§"/>
            </a:pPr>
            <a:r>
              <a:rPr lang="en-US"/>
              <a:t>Click to edit Master text styles</a:t>
            </a:r>
          </a:p>
        </p:txBody>
      </p:sp>
      <p:sp>
        <p:nvSpPr>
          <p:cNvPr id="4" name="Content Placeholder 3"/>
          <p:cNvSpPr>
            <a:spLocks noGrp="1"/>
          </p:cNvSpPr>
          <p:nvPr>
            <p:ph sz="half" idx="2"/>
          </p:nvPr>
        </p:nvSpPr>
        <p:spPr>
          <a:xfrm>
            <a:off x="457202" y="2173920"/>
            <a:ext cx="4040188" cy="3952391"/>
          </a:xfrm>
          <a:prstGeom prst="rect">
            <a:avLst/>
          </a:prstGeom>
        </p:spPr>
        <p:txBody>
          <a:bodyPr/>
          <a:lstStyle>
            <a:lvl1pPr algn="l" rtl="0" eaLnBrk="0" fontAlgn="base" hangingPunct="0">
              <a:spcBef>
                <a:spcPct val="20000"/>
              </a:spcBef>
              <a:spcAft>
                <a:spcPct val="0"/>
              </a:spcAft>
              <a:buClr>
                <a:schemeClr val="tx1"/>
              </a:buClr>
              <a:defRPr lang="en-US" sz="1200" dirty="0" smtClean="0">
                <a:solidFill>
                  <a:srgbClr val="000000"/>
                </a:solidFill>
                <a:latin typeface="+mn-lt"/>
                <a:ea typeface="+mn-ea"/>
                <a:cs typeface="ＭＳ Ｐゴシック" charset="0"/>
              </a:defRPr>
            </a:lvl1pPr>
            <a:lvl2pPr algn="l" rtl="0" eaLnBrk="0" fontAlgn="base" hangingPunct="0">
              <a:spcBef>
                <a:spcPct val="20000"/>
              </a:spcBef>
              <a:spcAft>
                <a:spcPct val="0"/>
              </a:spcAft>
              <a:buClr>
                <a:schemeClr val="tx1"/>
              </a:buClr>
              <a:defRPr lang="en-US" sz="1200" dirty="0" smtClean="0">
                <a:solidFill>
                  <a:srgbClr val="000000"/>
                </a:solidFill>
                <a:latin typeface="+mn-lt"/>
                <a:ea typeface="+mn-ea"/>
                <a:cs typeface="ＭＳ Ｐゴシック" charset="0"/>
              </a:defRPr>
            </a:lvl2pPr>
            <a:lvl3pPr algn="l" rtl="0" eaLnBrk="0" fontAlgn="base" hangingPunct="0">
              <a:spcBef>
                <a:spcPct val="20000"/>
              </a:spcBef>
              <a:spcAft>
                <a:spcPct val="0"/>
              </a:spcAft>
              <a:buClr>
                <a:schemeClr val="tx1"/>
              </a:buClr>
              <a:defRPr lang="en-US" sz="1200" dirty="0" smtClean="0">
                <a:solidFill>
                  <a:srgbClr val="000000"/>
                </a:solidFill>
                <a:latin typeface="+mn-lt"/>
                <a:ea typeface="+mn-ea"/>
                <a:cs typeface="ＭＳ Ｐゴシック" charset="0"/>
              </a:defRPr>
            </a:lvl3pPr>
            <a:lvl4pPr algn="l" rtl="0" eaLnBrk="0" fontAlgn="base" hangingPunct="0">
              <a:spcBef>
                <a:spcPct val="20000"/>
              </a:spcBef>
              <a:spcAft>
                <a:spcPct val="0"/>
              </a:spcAft>
              <a:buClr>
                <a:schemeClr val="tx1"/>
              </a:buClr>
              <a:defRPr lang="en-US" sz="1200" dirty="0" smtClean="0">
                <a:solidFill>
                  <a:srgbClr val="000000"/>
                </a:solidFill>
                <a:latin typeface="+mn-lt"/>
                <a:ea typeface="+mn-ea"/>
                <a:cs typeface="ＭＳ Ｐゴシック" charset="0"/>
              </a:defRPr>
            </a:lvl4pPr>
            <a:lvl5pPr algn="l" rtl="0" eaLnBrk="0" fontAlgn="base" hangingPunct="0">
              <a:spcBef>
                <a:spcPct val="20000"/>
              </a:spcBef>
              <a:spcAft>
                <a:spcPct val="0"/>
              </a:spcAft>
              <a:buClr>
                <a:schemeClr val="tx1"/>
              </a:buClr>
              <a:defRPr lang="en-US" sz="1200" dirty="0">
                <a:solidFill>
                  <a:srgbClr val="000000"/>
                </a:solidFill>
                <a:latin typeface="+mn-lt"/>
                <a:ea typeface="+mn-ea"/>
                <a:cs typeface="ＭＳ Ｐゴシック" charset="0"/>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280"/>
            <a:ext cx="4041776" cy="638643"/>
          </a:xfrm>
          <a:prstGeom prst="rect">
            <a:avLst/>
          </a:prstGeom>
        </p:spPr>
        <p:txBody>
          <a:bodyPr anchor="b"/>
          <a:lstStyle>
            <a:lvl1pPr marL="257168" indent="-257168">
              <a:buNone/>
              <a:defRPr lang="en-US" sz="1200" dirty="0" smtClean="0">
                <a:solidFill>
                  <a:srgbClr val="000000"/>
                </a:solidFill>
                <a:latin typeface="+mn-lt"/>
                <a:ea typeface="+mn-ea"/>
                <a:cs typeface="ＭＳ Ｐゴシック" charset="0"/>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marL="132157" lvl="0" indent="-132157" algn="l" rtl="0" eaLnBrk="0" fontAlgn="base" hangingPunct="0">
              <a:spcBef>
                <a:spcPct val="20000"/>
              </a:spcBef>
              <a:spcAft>
                <a:spcPct val="0"/>
              </a:spcAft>
              <a:buClr>
                <a:schemeClr val="tx1"/>
              </a:buClr>
              <a:buFont typeface="Wingdings" charset="0"/>
              <a:buChar char="§"/>
            </a:pPr>
            <a:r>
              <a:rPr lang="en-US"/>
              <a:t>Click to edit Master text styles</a:t>
            </a:r>
          </a:p>
        </p:txBody>
      </p:sp>
      <p:sp>
        <p:nvSpPr>
          <p:cNvPr id="6" name="Content Placeholder 5"/>
          <p:cNvSpPr>
            <a:spLocks noGrp="1"/>
          </p:cNvSpPr>
          <p:nvPr>
            <p:ph sz="quarter" idx="4"/>
          </p:nvPr>
        </p:nvSpPr>
        <p:spPr>
          <a:xfrm>
            <a:off x="4645025" y="2173920"/>
            <a:ext cx="4041776" cy="3952391"/>
          </a:xfrm>
          <a:prstGeom prst="rect">
            <a:avLst/>
          </a:prstGeom>
        </p:spPr>
        <p:txBody>
          <a:bodyPr/>
          <a:lstStyle>
            <a:lvl1pPr algn="l" rtl="0" eaLnBrk="0" fontAlgn="base" hangingPunct="0">
              <a:spcBef>
                <a:spcPct val="20000"/>
              </a:spcBef>
              <a:spcAft>
                <a:spcPct val="0"/>
              </a:spcAft>
              <a:buClr>
                <a:schemeClr val="tx1"/>
              </a:buClr>
              <a:defRPr lang="en-US" sz="1200" dirty="0" smtClean="0">
                <a:solidFill>
                  <a:srgbClr val="000000"/>
                </a:solidFill>
                <a:latin typeface="+mn-lt"/>
                <a:ea typeface="+mn-ea"/>
                <a:cs typeface="ＭＳ Ｐゴシック" charset="0"/>
              </a:defRPr>
            </a:lvl1pPr>
            <a:lvl2pPr algn="l" rtl="0" eaLnBrk="0" fontAlgn="base" hangingPunct="0">
              <a:spcBef>
                <a:spcPct val="20000"/>
              </a:spcBef>
              <a:spcAft>
                <a:spcPct val="0"/>
              </a:spcAft>
              <a:buClr>
                <a:schemeClr val="tx1"/>
              </a:buClr>
              <a:defRPr lang="en-US" sz="1200" dirty="0" smtClean="0">
                <a:solidFill>
                  <a:srgbClr val="000000"/>
                </a:solidFill>
                <a:latin typeface="+mn-lt"/>
                <a:ea typeface="+mn-ea"/>
                <a:cs typeface="ＭＳ Ｐゴシック" charset="0"/>
              </a:defRPr>
            </a:lvl2pPr>
            <a:lvl3pPr algn="l" rtl="0" eaLnBrk="0" fontAlgn="base" hangingPunct="0">
              <a:spcBef>
                <a:spcPct val="20000"/>
              </a:spcBef>
              <a:spcAft>
                <a:spcPct val="0"/>
              </a:spcAft>
              <a:buClr>
                <a:schemeClr val="tx1"/>
              </a:buClr>
              <a:defRPr lang="en-US" sz="1200" dirty="0" smtClean="0">
                <a:solidFill>
                  <a:srgbClr val="000000"/>
                </a:solidFill>
                <a:latin typeface="+mn-lt"/>
                <a:ea typeface="+mn-ea"/>
                <a:cs typeface="ＭＳ Ｐゴシック" charset="0"/>
              </a:defRPr>
            </a:lvl3pPr>
            <a:lvl4pPr algn="l" rtl="0" eaLnBrk="0" fontAlgn="base" hangingPunct="0">
              <a:spcBef>
                <a:spcPct val="20000"/>
              </a:spcBef>
              <a:spcAft>
                <a:spcPct val="0"/>
              </a:spcAft>
              <a:buClr>
                <a:schemeClr val="tx1"/>
              </a:buClr>
              <a:defRPr lang="en-US" sz="1200" dirty="0" smtClean="0">
                <a:solidFill>
                  <a:srgbClr val="000000"/>
                </a:solidFill>
                <a:latin typeface="+mn-lt"/>
                <a:ea typeface="+mn-ea"/>
                <a:cs typeface="ＭＳ Ｐゴシック" charset="0"/>
              </a:defRPr>
            </a:lvl4pPr>
            <a:lvl5pPr algn="l" rtl="0" eaLnBrk="0" fontAlgn="base" hangingPunct="0">
              <a:spcBef>
                <a:spcPct val="20000"/>
              </a:spcBef>
              <a:spcAft>
                <a:spcPct val="0"/>
              </a:spcAft>
              <a:buClr>
                <a:schemeClr val="tx1"/>
              </a:buClr>
              <a:defRPr lang="en-US" sz="1200" dirty="0">
                <a:solidFill>
                  <a:srgbClr val="000000"/>
                </a:solidFill>
                <a:latin typeface="+mn-lt"/>
                <a:ea typeface="+mn-ea"/>
                <a:cs typeface="ＭＳ Ｐゴシック" charset="0"/>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847418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95278" y="594235"/>
            <a:ext cx="8505825" cy="114194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64892887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33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a:prstGeom prst="rect">
            <a:avLst/>
          </a:prstGeom>
        </p:spPr>
        <p:txBody>
          <a:bodyPr/>
          <a:lstStyle>
            <a:lvl1pPr>
              <a:defRPr>
                <a:solidFill>
                  <a:schemeClr val="tx1"/>
                </a:solidFill>
              </a:defRPr>
            </a:lvl1pPr>
          </a:lstStyle>
          <a:p>
            <a:r>
              <a:rPr lang="de-DE" dirty="0"/>
              <a:t>IBM Cloud / DOC ID / </a:t>
            </a:r>
            <a:r>
              <a:rPr lang="de-DE" dirty="0" err="1"/>
              <a:t>Month</a:t>
            </a:r>
            <a:r>
              <a:rPr lang="de-DE" dirty="0"/>
              <a:t> XX, 2017 / © 2017 IBM Corporation</a:t>
            </a:r>
            <a:endParaRPr lang="en-US" dirty="0"/>
          </a:p>
        </p:txBody>
      </p:sp>
      <p:sp>
        <p:nvSpPr>
          <p:cNvPr id="4" name="Title 3"/>
          <p:cNvSpPr>
            <a:spLocks noGrp="1"/>
          </p:cNvSpPr>
          <p:nvPr>
            <p:ph type="title"/>
          </p:nvPr>
        </p:nvSpPr>
        <p:spPr>
          <a:xfrm>
            <a:off x="228600" y="271708"/>
            <a:ext cx="4114801" cy="5972459"/>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6273801"/>
            <a:ext cx="521589"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8001" t="20400" r="17675" b="20719"/>
          <a:stretch/>
        </p:blipFill>
        <p:spPr>
          <a:xfrm>
            <a:off x="4467225" y="540363"/>
            <a:ext cx="4297421" cy="4916867"/>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2" y="320061"/>
            <a:ext cx="521589"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val="0"/>
              </a:ext>
            </a:extLst>
          </a:blip>
          <a:srcRect l="15172" t="28443" r="13568" b="27421"/>
          <a:stretch/>
        </p:blipFill>
        <p:spPr>
          <a:xfrm>
            <a:off x="7410684" y="6112935"/>
            <a:ext cx="1620427" cy="627264"/>
          </a:xfrm>
          <a:prstGeom prst="rect">
            <a:avLst/>
          </a:prstGeom>
        </p:spPr>
      </p:pic>
    </p:spTree>
    <p:extLst>
      <p:ext uri="{BB962C8B-B14F-4D97-AF65-F5344CB8AC3E}">
        <p14:creationId xmlns:p14="http://schemas.microsoft.com/office/powerpoint/2010/main" val="286886484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2800"/>
            <a:ext cx="3008315" cy="1163091"/>
          </a:xfrm>
          <a:prstGeom prst="rect">
            <a:avLst/>
          </a:prstGeo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2801"/>
            <a:ext cx="5111751" cy="58535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893"/>
            <a:ext cx="3008315" cy="4690423"/>
          </a:xfrm>
          <a:prstGeom prst="rect">
            <a:avLst/>
          </a:prstGeom>
        </p:spPr>
        <p:txBody>
          <a:bodyPr/>
          <a:lstStyle>
            <a:lvl1pPr marL="0" indent="0">
              <a:buNone/>
              <a:defRPr sz="1051"/>
            </a:lvl1pPr>
            <a:lvl2pPr marL="342891" indent="0">
              <a:buNone/>
              <a:defRPr sz="900"/>
            </a:lvl2pPr>
            <a:lvl3pPr marL="685783" indent="0">
              <a:buNone/>
              <a:defRPr sz="751"/>
            </a:lvl3pPr>
            <a:lvl4pPr marL="1028674" indent="0">
              <a:buNone/>
              <a:defRPr sz="675"/>
            </a:lvl4pPr>
            <a:lvl5pPr marL="1371566" indent="0">
              <a:buNone/>
              <a:defRPr sz="675"/>
            </a:lvl5pPr>
            <a:lvl6pPr marL="1714457" indent="0">
              <a:buNone/>
              <a:defRPr sz="675"/>
            </a:lvl6pPr>
            <a:lvl7pPr marL="2057349" indent="0">
              <a:buNone/>
              <a:defRPr sz="675"/>
            </a:lvl7pPr>
            <a:lvl8pPr marL="2400240" indent="0">
              <a:buNone/>
              <a:defRPr sz="675"/>
            </a:lvl8pPr>
            <a:lvl9pPr marL="2743131" indent="0">
              <a:buNone/>
              <a:defRPr sz="675"/>
            </a:lvl9pPr>
          </a:lstStyle>
          <a:p>
            <a:pPr lvl="0"/>
            <a:r>
              <a:rPr lang="en-US"/>
              <a:t>Click to edit Master text styles</a:t>
            </a:r>
          </a:p>
        </p:txBody>
      </p:sp>
    </p:spTree>
    <p:extLst>
      <p:ext uri="{BB962C8B-B14F-4D97-AF65-F5344CB8AC3E}">
        <p14:creationId xmlns:p14="http://schemas.microsoft.com/office/powerpoint/2010/main" val="41769440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389"/>
            <a:ext cx="5486400" cy="566743"/>
          </a:xfrm>
          <a:prstGeom prst="rect">
            <a:avLst/>
          </a:prstGeo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9" y="613270"/>
            <a:ext cx="5486400" cy="4115223"/>
          </a:xfrm>
          <a:prstGeom prst="rect">
            <a:avLst/>
          </a:prstGeom>
        </p:spPr>
        <p:txBody>
          <a:bodyPr/>
          <a:lstStyle>
            <a:lvl1pPr marL="0" indent="0">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9" y="5367133"/>
            <a:ext cx="5486400" cy="805705"/>
          </a:xfrm>
          <a:prstGeom prst="rect">
            <a:avLst/>
          </a:prstGeom>
        </p:spPr>
        <p:txBody>
          <a:bodyPr/>
          <a:lstStyle>
            <a:lvl1pPr marL="0" indent="0">
              <a:buNone/>
              <a:defRPr sz="1051"/>
            </a:lvl1pPr>
            <a:lvl2pPr marL="342891" indent="0">
              <a:buNone/>
              <a:defRPr sz="900"/>
            </a:lvl2pPr>
            <a:lvl3pPr marL="685783" indent="0">
              <a:buNone/>
              <a:defRPr sz="751"/>
            </a:lvl3pPr>
            <a:lvl4pPr marL="1028674" indent="0">
              <a:buNone/>
              <a:defRPr sz="675"/>
            </a:lvl4pPr>
            <a:lvl5pPr marL="1371566" indent="0">
              <a:buNone/>
              <a:defRPr sz="675"/>
            </a:lvl5pPr>
            <a:lvl6pPr marL="1714457" indent="0">
              <a:buNone/>
              <a:defRPr sz="675"/>
            </a:lvl6pPr>
            <a:lvl7pPr marL="2057349" indent="0">
              <a:buNone/>
              <a:defRPr sz="675"/>
            </a:lvl7pPr>
            <a:lvl8pPr marL="2400240" indent="0">
              <a:buNone/>
              <a:defRPr sz="675"/>
            </a:lvl8pPr>
            <a:lvl9pPr marL="2743131" indent="0">
              <a:buNone/>
              <a:defRPr sz="675"/>
            </a:lvl9pPr>
          </a:lstStyle>
          <a:p>
            <a:pPr lvl="0"/>
            <a:r>
              <a:rPr lang="en-US"/>
              <a:t>Click to edit Master text styles</a:t>
            </a:r>
          </a:p>
        </p:txBody>
      </p:sp>
    </p:spTree>
    <p:extLst>
      <p:ext uri="{BB962C8B-B14F-4D97-AF65-F5344CB8AC3E}">
        <p14:creationId xmlns:p14="http://schemas.microsoft.com/office/powerpoint/2010/main" val="407695945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95278" y="594235"/>
            <a:ext cx="8505825" cy="114194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77817" y="1873634"/>
            <a:ext cx="8542337" cy="449587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28443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4965" y="594235"/>
            <a:ext cx="2135188" cy="577526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77814" y="594235"/>
            <a:ext cx="6254751" cy="577526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31878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4" name="Title 1"/>
          <p:cNvSpPr>
            <a:spLocks noGrp="1"/>
          </p:cNvSpPr>
          <p:nvPr>
            <p:ph type="title"/>
          </p:nvPr>
        </p:nvSpPr>
        <p:spPr>
          <a:xfrm>
            <a:off x="283464" y="597809"/>
            <a:ext cx="8586216" cy="461665"/>
          </a:xfrm>
        </p:spPr>
        <p:txBody>
          <a:bodyPr>
            <a:spAutoFit/>
          </a:bodyPr>
          <a:lstStyle>
            <a:lvl1pPr>
              <a:defRPr/>
            </a:lvl1pPr>
          </a:lstStyle>
          <a:p>
            <a:r>
              <a:rPr lang="en-US"/>
              <a:t>Click to edit Master title style</a:t>
            </a:r>
            <a:endParaRPr lang="en-US" dirty="0"/>
          </a:p>
        </p:txBody>
      </p:sp>
      <p:sp>
        <p:nvSpPr>
          <p:cNvPr id="3" name="Rectangle 7"/>
          <p:cNvSpPr>
            <a:spLocks noGrp="1" noChangeArrowheads="1"/>
          </p:cNvSpPr>
          <p:nvPr>
            <p:ph type="sldNum" sz="quarter" idx="10"/>
          </p:nvPr>
        </p:nvSpPr>
        <p:spPr>
          <a:xfrm>
            <a:off x="182563" y="6537327"/>
            <a:ext cx="366712" cy="184151"/>
          </a:xfrm>
          <a:prstGeom prst="rect">
            <a:avLst/>
          </a:prstGeom>
          <a:ln/>
        </p:spPr>
        <p:txBody>
          <a:bodyPr/>
          <a:lstStyle>
            <a:lvl1pPr>
              <a:defRPr/>
            </a:lvl1pPr>
          </a:lstStyle>
          <a:p>
            <a:pPr>
              <a:defRPr/>
            </a:pPr>
            <a:fld id="{486677DC-F7E5-4C14-B38F-DE73E83AA50C}" type="slidenum">
              <a:rPr lang="en-US" altLang="en-US"/>
              <a:pPr>
                <a:defRPr/>
              </a:pPr>
              <a:t>‹#›</a:t>
            </a:fld>
            <a:endParaRPr lang="en-US" altLang="en-US" dirty="0"/>
          </a:p>
        </p:txBody>
      </p:sp>
      <p:sp>
        <p:nvSpPr>
          <p:cNvPr id="5" name="Rectangle 8"/>
          <p:cNvSpPr>
            <a:spLocks noGrp="1" noChangeArrowheads="1"/>
          </p:cNvSpPr>
          <p:nvPr>
            <p:ph type="ftr" sz="quarter" idx="11"/>
          </p:nvPr>
        </p:nvSpPr>
        <p:spPr>
          <a:xfrm>
            <a:off x="655641" y="6537327"/>
            <a:ext cx="6948487" cy="184151"/>
          </a:xfrm>
          <a:prstGeom prst="rect">
            <a:avLst/>
          </a:prstGeom>
        </p:spPr>
        <p:txBody>
          <a:bodyPr/>
          <a:lstStyle>
            <a:lvl1pPr>
              <a:defRPr/>
            </a:lvl1pPr>
          </a:lstStyle>
          <a:p>
            <a:pPr>
              <a:defRPr/>
            </a:pPr>
            <a:r>
              <a:rPr lang="en-US" dirty="0"/>
              <a:t>Engaging Data Scientists for Monetization |  IBM Confidential</a:t>
            </a:r>
          </a:p>
        </p:txBody>
      </p:sp>
      <p:sp>
        <p:nvSpPr>
          <p:cNvPr id="8" name="Content Placeholder 7"/>
          <p:cNvSpPr>
            <a:spLocks noGrp="1"/>
          </p:cNvSpPr>
          <p:nvPr>
            <p:ph sz="quarter" idx="12"/>
          </p:nvPr>
        </p:nvSpPr>
        <p:spPr>
          <a:xfrm>
            <a:off x="283464" y="1565277"/>
            <a:ext cx="8586215" cy="46568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13502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231648"/>
            <a:ext cx="2834640" cy="5791200"/>
          </a:xfrm>
        </p:spPr>
        <p:txBody>
          <a:bodyPr rIns="0"/>
          <a:lstStyle>
            <a:lvl1pPr>
              <a:defRPr sz="15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6016752" y="231648"/>
            <a:ext cx="2834640" cy="5791200"/>
          </a:xfrm>
        </p:spPr>
        <p:txBody>
          <a:bodyPr rIns="0"/>
          <a:lstStyle>
            <a:lvl1pPr>
              <a:defRPr sz="15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228600" y="231648"/>
            <a:ext cx="2834640" cy="5791200"/>
          </a:xfrm>
        </p:spPr>
        <p:txBody>
          <a:bodyPr rIns="0"/>
          <a:lstStyle>
            <a:lvl1pPr>
              <a:defRPr sz="15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5"/>
          </p:nvPr>
        </p:nvSpPr>
        <p:spPr>
          <a:xfrm>
            <a:off x="1816100" y="6291265"/>
            <a:ext cx="914400" cy="268288"/>
          </a:xfrm>
          <a:prstGeom prst="rect">
            <a:avLst/>
          </a:prstGeom>
        </p:spPr>
        <p:txBody>
          <a:bodyPr/>
          <a:lstStyle>
            <a:lvl1pPr>
              <a:defRPr/>
            </a:lvl1pPr>
          </a:lstStyle>
          <a:p>
            <a:pPr>
              <a:defRPr/>
            </a:pPr>
            <a:fld id="{74BBC61E-39C0-4F4A-834A-F02F05647B5F}" type="datetime1">
              <a:rPr lang="en-US"/>
              <a:pPr>
                <a:defRPr/>
              </a:pPr>
              <a:t>11/30/2018</a:t>
            </a:fld>
            <a:endParaRPr lang="en-US" dirty="0"/>
          </a:p>
        </p:txBody>
      </p:sp>
      <p:sp>
        <p:nvSpPr>
          <p:cNvPr id="6" name="Footer Placeholder 4"/>
          <p:cNvSpPr>
            <a:spLocks noGrp="1"/>
          </p:cNvSpPr>
          <p:nvPr>
            <p:ph type="ftr" sz="quarter" idx="16"/>
          </p:nvPr>
        </p:nvSpPr>
        <p:spPr>
          <a:xfrm>
            <a:off x="3124200" y="6356352"/>
            <a:ext cx="2895600" cy="365125"/>
          </a:xfrm>
          <a:prstGeom prst="rect">
            <a:avLst/>
          </a:prstGeom>
        </p:spPr>
        <p:txBody>
          <a:bodyPr/>
          <a:lstStyle>
            <a:lvl1pPr>
              <a:defRPr/>
            </a:lvl1pPr>
          </a:lstStyle>
          <a:p>
            <a:pPr>
              <a:defRPr/>
            </a:pPr>
            <a:r>
              <a:rPr lang="en-US"/>
              <a:t>World of Watson 2016 </a:t>
            </a:r>
          </a:p>
        </p:txBody>
      </p:sp>
      <p:sp>
        <p:nvSpPr>
          <p:cNvPr id="9" name="Slide Number Placeholder 5"/>
          <p:cNvSpPr>
            <a:spLocks noGrp="1"/>
          </p:cNvSpPr>
          <p:nvPr>
            <p:ph type="sldNum" sz="quarter" idx="17"/>
          </p:nvPr>
        </p:nvSpPr>
        <p:spPr>
          <a:xfrm>
            <a:off x="230188" y="6291265"/>
            <a:ext cx="457200" cy="268288"/>
          </a:xfrm>
          <a:prstGeom prst="rect">
            <a:avLst/>
          </a:prstGeom>
        </p:spPr>
        <p:txBody>
          <a:bodyPr/>
          <a:lstStyle>
            <a:lvl1pPr>
              <a:defRPr/>
            </a:lvl1pPr>
          </a:lstStyle>
          <a:p>
            <a:pPr>
              <a:defRPr/>
            </a:pPr>
            <a:fld id="{66D2222B-2C99-5D4C-A9B6-EE1642B2FDFF}" type="slidenum">
              <a:rPr lang="en-US"/>
              <a:pPr>
                <a:defRPr/>
              </a:pPr>
              <a:t>‹#›</a:t>
            </a:fld>
            <a:endParaRPr lang="en-US" dirty="0"/>
          </a:p>
        </p:txBody>
      </p:sp>
    </p:spTree>
    <p:extLst>
      <p:ext uri="{BB962C8B-B14F-4D97-AF65-F5344CB8AC3E}">
        <p14:creationId xmlns:p14="http://schemas.microsoft.com/office/powerpoint/2010/main" val="61993569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tx1"/>
                </a:solidFill>
              </a:defRPr>
            </a:lvl1pPr>
          </a:lstStyle>
          <a:p>
            <a:r>
              <a:rPr lang="de-DE"/>
              <a:t>IBM Cloud / Watson and Cloud Platform / © 2018 IBM Corporation</a:t>
            </a:r>
            <a:endParaRPr lang="en-US"/>
          </a:p>
        </p:txBody>
      </p:sp>
      <p:sp>
        <p:nvSpPr>
          <p:cNvPr id="4" name="Title 3"/>
          <p:cNvSpPr>
            <a:spLocks noGrp="1"/>
          </p:cNvSpPr>
          <p:nvPr>
            <p:ph type="title"/>
          </p:nvPr>
        </p:nvSpPr>
        <p:spPr>
          <a:xfrm>
            <a:off x="228600" y="271708"/>
            <a:ext cx="4114801" cy="5972459"/>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6273801"/>
            <a:ext cx="521589"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5" y="540363"/>
            <a:ext cx="4297421" cy="4916867"/>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2" y="320061"/>
            <a:ext cx="521589"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4" y="6112935"/>
            <a:ext cx="1620427" cy="627264"/>
          </a:xfrm>
          <a:prstGeom prst="rect">
            <a:avLst/>
          </a:prstGeom>
        </p:spPr>
      </p:pic>
    </p:spTree>
    <p:extLst>
      <p:ext uri="{BB962C8B-B14F-4D97-AF65-F5344CB8AC3E}">
        <p14:creationId xmlns:p14="http://schemas.microsoft.com/office/powerpoint/2010/main" val="134580948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Watson and Cloud Platform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68224"/>
            <a:ext cx="41148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15700109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863124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09"/>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26668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3"/>
            <a:ext cx="8686800" cy="115241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p>
            <a:r>
              <a:rPr lang="de-DE"/>
              <a:t>IBM Cloud / DOC ID / Month XX, 2017 / © 2017 IBM Corporation</a:t>
            </a:r>
            <a:endParaRPr lang="en-US"/>
          </a:p>
        </p:txBody>
      </p:sp>
      <p:sp>
        <p:nvSpPr>
          <p:cNvPr id="9" name="Text Placeholder 8"/>
          <p:cNvSpPr>
            <a:spLocks noGrp="1"/>
          </p:cNvSpPr>
          <p:nvPr>
            <p:ph type="body" sz="quarter" idx="14" hasCustomPrompt="1"/>
          </p:nvPr>
        </p:nvSpPr>
        <p:spPr>
          <a:xfrm>
            <a:off x="228601" y="1515533"/>
            <a:ext cx="8686800" cy="4749800"/>
          </a:xfrm>
        </p:spPr>
        <p:txBody>
          <a:bodyPr/>
          <a:lstStyle>
            <a:lvl1pPr marL="285750" marR="0" indent="-285750" algn="l" defTabSz="457200" rtl="0" eaLnBrk="1" fontAlgn="auto" latinLnBrk="0" hangingPunct="1">
              <a:lnSpc>
                <a:spcPct val="100000"/>
              </a:lnSpc>
              <a:spcBef>
                <a:spcPts val="1100"/>
              </a:spcBef>
              <a:spcAft>
                <a:spcPts val="0"/>
              </a:spcAft>
              <a:buClrTx/>
              <a:buSzTx/>
              <a:buFont typeface=".AppleSystemUIFont" charset="-120"/>
              <a:buChar char="−"/>
              <a:tabLst/>
              <a:defRPr/>
            </a:lvl1pPr>
          </a:lstStyle>
          <a:p>
            <a:pPr marL="0" marR="0" lvl="0" indent="0" algn="l" defTabSz="457200"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870099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09"/>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383869012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353569"/>
            <a:ext cx="8686800" cy="5964767"/>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377416330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244537879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658368"/>
            <a:ext cx="41148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7418"/>
            <a:ext cx="4114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34130494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499617"/>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499617"/>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234975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457960"/>
            <a:ext cx="4114800" cy="4786208"/>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61"/>
            <a:ext cx="4114800" cy="4786207"/>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967496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Content Placeholder 5"/>
          <p:cNvSpPr>
            <a:spLocks noGrp="1"/>
          </p:cNvSpPr>
          <p:nvPr>
            <p:ph sz="quarter" idx="12"/>
          </p:nvPr>
        </p:nvSpPr>
        <p:spPr>
          <a:xfrm>
            <a:off x="228600" y="1327358"/>
            <a:ext cx="4114800" cy="4916809"/>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488865"/>
            <a:ext cx="4114800" cy="4755303"/>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129330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59"/>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786562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63040"/>
            <a:ext cx="4114800" cy="478112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415054309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4"/>
          </p:nvPr>
        </p:nvSpPr>
        <p:spPr>
          <a:xfrm>
            <a:off x="228600" y="1463039"/>
            <a:ext cx="18288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63039"/>
            <a:ext cx="18288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1397021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8686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296632159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377696"/>
            <a:ext cx="41148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593458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68580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377696"/>
            <a:ext cx="41148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499617"/>
            <a:ext cx="4114800" cy="4668593"/>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98152379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405054027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10174142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3224568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256033"/>
            <a:ext cx="4114800" cy="400049"/>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463041"/>
            <a:ext cx="4114800" cy="465164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3408188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4572000" cy="342900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8" name="Content Placeholder 7"/>
          <p:cNvSpPr>
            <a:spLocks noGrp="1"/>
          </p:cNvSpPr>
          <p:nvPr>
            <p:ph sz="quarter" idx="15"/>
          </p:nvPr>
        </p:nvSpPr>
        <p:spPr>
          <a:xfrm>
            <a:off x="6858000" y="0"/>
            <a:ext cx="2286000" cy="342900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7521004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3429000"/>
            <a:ext cx="2285997"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2286000" cy="342900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6" name="Title 5"/>
          <p:cNvSpPr>
            <a:spLocks noGrp="1"/>
          </p:cNvSpPr>
          <p:nvPr>
            <p:ph type="title"/>
          </p:nvPr>
        </p:nvSpPr>
        <p:spPr>
          <a:xfrm>
            <a:off x="-1" y="-1"/>
            <a:ext cx="9143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0173054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itle 5"/>
          <p:cNvSpPr>
            <a:spLocks noGrp="1"/>
          </p:cNvSpPr>
          <p:nvPr>
            <p:ph type="title"/>
          </p:nvPr>
        </p:nvSpPr>
        <p:spPr>
          <a:xfrm>
            <a:off x="-1"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786759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11869757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228600" y="6435307"/>
            <a:ext cx="6400800" cy="182880"/>
          </a:xfrm>
          <a:prstGeom prst="rect">
            <a:avLst/>
          </a:prstGeom>
        </p:spPr>
        <p:txBody>
          <a:bodyPr/>
          <a:lstStyle>
            <a:lvl1pPr>
              <a:defRPr>
                <a:solidFill>
                  <a:schemeClr val="tx1"/>
                </a:solidFill>
              </a:defRPr>
            </a:lvl1pPr>
          </a:lstStyle>
          <a:p>
            <a:r>
              <a:rPr lang="de-DE"/>
              <a:t>IBM Cloud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68224"/>
            <a:ext cx="41148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5938701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68580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68580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21538256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776992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889000"/>
            <a:ext cx="64008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264979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472204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220593413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454615"/>
            <a:ext cx="4215008" cy="4608576"/>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377496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7"/>
            <a:ext cx="6400800" cy="6129867"/>
          </a:xfrm>
        </p:spPr>
        <p:txBody>
          <a:bodyPr/>
          <a:lstStyle/>
          <a:p>
            <a:r>
              <a:rPr lang="en-US"/>
              <a:t>Click icon to add table</a:t>
            </a:r>
          </a:p>
        </p:txBody>
      </p:sp>
    </p:spTree>
    <p:extLst>
      <p:ext uri="{BB962C8B-B14F-4D97-AF65-F5344CB8AC3E}">
        <p14:creationId xmlns:p14="http://schemas.microsoft.com/office/powerpoint/2010/main" val="76989515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39527394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10459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24420709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8686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055044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914867"/>
            <a:ext cx="1297608" cy="701463"/>
          </a:xfrm>
          <a:prstGeom prst="rect">
            <a:avLst/>
          </a:prstGeom>
        </p:spPr>
      </p:pic>
    </p:spTree>
    <p:extLst>
      <p:ext uri="{BB962C8B-B14F-4D97-AF65-F5344CB8AC3E}">
        <p14:creationId xmlns:p14="http://schemas.microsoft.com/office/powerpoint/2010/main" val="273182218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51EC27-83B3-E84A-8C7F-FE5C2EF5FD2A}"/>
              </a:ext>
            </a:extLst>
          </p:cNvPr>
          <p:cNvSpPr>
            <a:spLocks/>
          </p:cNvSpPr>
          <p:nvPr userDrawn="1"/>
        </p:nvSpPr>
        <p:spPr>
          <a:xfrm>
            <a:off x="0" y="2"/>
            <a:ext cx="9144000" cy="685799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dirty="0">
              <a:solidFill>
                <a:schemeClr val="tx1"/>
              </a:solidFill>
              <a:latin typeface="Helvetica Neue Light" charset="0"/>
              <a:ea typeface="Helvetica Neue Light" charset="0"/>
              <a:cs typeface="Helvetica Neue Light" charset="0"/>
            </a:endParaRPr>
          </a:p>
        </p:txBody>
      </p:sp>
      <p:sp>
        <p:nvSpPr>
          <p:cNvPr id="9" name="Line 4">
            <a:extLst>
              <a:ext uri="{FF2B5EF4-FFF2-40B4-BE49-F238E27FC236}">
                <a16:creationId xmlns:a16="http://schemas.microsoft.com/office/drawing/2014/main" id="{6F6E87D7-4C19-414C-9EA3-4B76CB92F1F0}"/>
              </a:ext>
            </a:extLst>
          </p:cNvPr>
          <p:cNvSpPr>
            <a:spLocks noChangeShapeType="1"/>
          </p:cNvSpPr>
          <p:nvPr userDrawn="1"/>
        </p:nvSpPr>
        <p:spPr bwMode="auto">
          <a:xfrm>
            <a:off x="0" y="6562396"/>
            <a:ext cx="9144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200">
              <a:cs typeface="+mn-cs"/>
            </a:endParaRPr>
          </a:p>
        </p:txBody>
      </p:sp>
      <p:sp>
        <p:nvSpPr>
          <p:cNvPr id="10" name="TextBox 9">
            <a:extLst>
              <a:ext uri="{FF2B5EF4-FFF2-40B4-BE49-F238E27FC236}">
                <a16:creationId xmlns:a16="http://schemas.microsoft.com/office/drawing/2014/main" id="{D8A285A8-23CF-9F48-9BB5-CE8A561A1865}"/>
              </a:ext>
            </a:extLst>
          </p:cNvPr>
          <p:cNvSpPr txBox="1"/>
          <p:nvPr userDrawn="1"/>
        </p:nvSpPr>
        <p:spPr>
          <a:xfrm>
            <a:off x="265114" y="6598490"/>
            <a:ext cx="2069797" cy="253916"/>
          </a:xfrm>
          <a:prstGeom prst="rect">
            <a:avLst/>
          </a:prstGeom>
          <a:noFill/>
        </p:spPr>
        <p:txBody>
          <a:bodyPr wrap="none" rtlCol="0" anchor="ctr">
            <a:spAutoFit/>
          </a:bodyPr>
          <a:lstStyle/>
          <a:p>
            <a:pPr algn="l"/>
            <a:r>
              <a:rPr lang="en-US" sz="1050" b="0" dirty="0">
                <a:solidFill>
                  <a:schemeClr val="bg1"/>
                </a:solidFill>
                <a:latin typeface="Helvetica Neue Light" charset="0"/>
                <a:ea typeface="Helvetica Neue Light" charset="0"/>
                <a:cs typeface="Helvetica Neue Light" charset="0"/>
              </a:rPr>
              <a:t>IBM</a:t>
            </a:r>
            <a:r>
              <a:rPr lang="en-US" sz="1050" b="1" dirty="0">
                <a:solidFill>
                  <a:schemeClr val="bg1"/>
                </a:solidFill>
                <a:latin typeface="Helvetica Neue Light" charset="0"/>
                <a:ea typeface="Helvetica Neue Light" charset="0"/>
                <a:cs typeface="Helvetica Neue Light" charset="0"/>
              </a:rPr>
              <a:t> </a:t>
            </a:r>
            <a:r>
              <a:rPr lang="en-US" sz="1050" b="1" i="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1" name="Picture 10" descr="mage result for ibm white logo">
            <a:extLst>
              <a:ext uri="{FF2B5EF4-FFF2-40B4-BE49-F238E27FC236}">
                <a16:creationId xmlns:a16="http://schemas.microsoft.com/office/drawing/2014/main" id="{ED362C0A-63D7-EF47-B472-C71EAD01CCC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6387363"/>
            <a:ext cx="507126" cy="67616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B3943CA-4B62-1543-A5B6-4F3E5F79FC0A}"/>
              </a:ext>
            </a:extLst>
          </p:cNvPr>
          <p:cNvSpPr>
            <a:spLocks/>
          </p:cNvSpPr>
          <p:nvPr userDrawn="1"/>
        </p:nvSpPr>
        <p:spPr>
          <a:xfrm>
            <a:off x="0" y="6531648"/>
            <a:ext cx="9144000" cy="33032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dirty="0">
              <a:solidFill>
                <a:schemeClr val="tx1"/>
              </a:solidFill>
              <a:latin typeface="Helvetica Neue Light" charset="0"/>
              <a:ea typeface="Helvetica Neue Light" charset="0"/>
              <a:cs typeface="Helvetica Neue Light" charset="0"/>
            </a:endParaRPr>
          </a:p>
        </p:txBody>
      </p:sp>
      <p:sp>
        <p:nvSpPr>
          <p:cNvPr id="13" name="Line 4">
            <a:extLst>
              <a:ext uri="{FF2B5EF4-FFF2-40B4-BE49-F238E27FC236}">
                <a16:creationId xmlns:a16="http://schemas.microsoft.com/office/drawing/2014/main" id="{56A6B35D-0A29-DB41-AA52-22758549F8C7}"/>
              </a:ext>
            </a:extLst>
          </p:cNvPr>
          <p:cNvSpPr>
            <a:spLocks noChangeShapeType="1"/>
          </p:cNvSpPr>
          <p:nvPr userDrawn="1"/>
        </p:nvSpPr>
        <p:spPr bwMode="auto">
          <a:xfrm>
            <a:off x="0" y="6531648"/>
            <a:ext cx="9144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200">
              <a:cs typeface="+mn-cs"/>
            </a:endParaRPr>
          </a:p>
        </p:txBody>
      </p:sp>
      <p:sp>
        <p:nvSpPr>
          <p:cNvPr id="14" name="TextBox 13">
            <a:extLst>
              <a:ext uri="{FF2B5EF4-FFF2-40B4-BE49-F238E27FC236}">
                <a16:creationId xmlns:a16="http://schemas.microsoft.com/office/drawing/2014/main" id="{073AA5EF-C773-4E4D-AF84-05CB49D43614}"/>
              </a:ext>
            </a:extLst>
          </p:cNvPr>
          <p:cNvSpPr txBox="1"/>
          <p:nvPr userDrawn="1"/>
        </p:nvSpPr>
        <p:spPr>
          <a:xfrm>
            <a:off x="265114" y="6567742"/>
            <a:ext cx="2069797" cy="253916"/>
          </a:xfrm>
          <a:prstGeom prst="rect">
            <a:avLst/>
          </a:prstGeom>
          <a:noFill/>
        </p:spPr>
        <p:txBody>
          <a:bodyPr wrap="none" rtlCol="0" anchor="ctr">
            <a:spAutoFit/>
          </a:bodyPr>
          <a:lstStyle/>
          <a:p>
            <a:pPr algn="l"/>
            <a:r>
              <a:rPr lang="en-US" sz="1050" b="0" dirty="0">
                <a:solidFill>
                  <a:schemeClr val="bg1"/>
                </a:solidFill>
                <a:latin typeface="Helvetica Neue Light" charset="0"/>
                <a:ea typeface="Helvetica Neue Light" charset="0"/>
                <a:cs typeface="Helvetica Neue Light" charset="0"/>
              </a:rPr>
              <a:t>IBM</a:t>
            </a:r>
            <a:r>
              <a:rPr lang="en-US" sz="1050" b="1" dirty="0">
                <a:solidFill>
                  <a:schemeClr val="bg1"/>
                </a:solidFill>
                <a:latin typeface="Helvetica Neue Light" charset="0"/>
                <a:ea typeface="Helvetica Neue Light" charset="0"/>
                <a:cs typeface="Helvetica Neue Light" charset="0"/>
              </a:rPr>
              <a:t> </a:t>
            </a:r>
            <a:r>
              <a:rPr lang="en-US" sz="1050" b="1" i="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5" name="Picture 14" descr="mage result for ibm white logo">
            <a:extLst>
              <a:ext uri="{FF2B5EF4-FFF2-40B4-BE49-F238E27FC236}">
                <a16:creationId xmlns:a16="http://schemas.microsoft.com/office/drawing/2014/main" id="{D9EAE6A2-A6D1-254E-B98D-626866FB6823}"/>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6356615"/>
            <a:ext cx="507126" cy="676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86074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85065"/>
            <a:ext cx="4588736" cy="5988076"/>
          </a:xfrm>
        </p:spPr>
        <p:txBody>
          <a:bodyPr>
            <a:noAutofit/>
          </a:bodyPr>
          <a:lstStyle>
            <a:lvl1pPr marL="0" indent="0" fontAlgn="t">
              <a:lnSpc>
                <a:spcPts val="4500"/>
              </a:lnSpc>
              <a:spcBef>
                <a:spcPts val="1125"/>
              </a:spcBef>
              <a:buFontTx/>
              <a:buNone/>
              <a:defRPr sz="4125" baseline="0">
                <a:solidFill>
                  <a:srgbClr val="323232"/>
                </a:solidFill>
                <a:latin typeface="Arial" charset="0"/>
              </a:defRPr>
            </a:lvl1pPr>
          </a:lstStyle>
          <a:p>
            <a:r>
              <a:rPr lang="en-US" sz="3750" baseline="0" dirty="0">
                <a:latin typeface="Arial" charset="0"/>
              </a:rPr>
              <a:t>Big type headline</a:t>
            </a:r>
            <a:br>
              <a:rPr lang="en-US" sz="3750" baseline="0" dirty="0">
                <a:latin typeface="Arial" charset="0"/>
              </a:rPr>
            </a:br>
            <a:r>
              <a:rPr lang="en-US" sz="3750" baseline="0" dirty="0">
                <a:latin typeface="Arial" charset="0"/>
              </a:rPr>
              <a:t>or quote goes here</a:t>
            </a:r>
          </a:p>
        </p:txBody>
      </p:sp>
      <p:sp>
        <p:nvSpPr>
          <p:cNvPr id="8" name="Rectangle 7"/>
          <p:cNvSpPr/>
          <p:nvPr userDrawn="1"/>
        </p:nvSpPr>
        <p:spPr>
          <a:xfrm>
            <a:off x="0" y="6184653"/>
            <a:ext cx="9144000" cy="673348"/>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pic>
        <p:nvPicPr>
          <p:cNvPr id="12" name="Picture 11"/>
          <p:cNvPicPr>
            <a:picLocks noChangeAspect="1"/>
          </p:cNvPicPr>
          <p:nvPr userDrawn="1"/>
        </p:nvPicPr>
        <p:blipFill rotWithShape="1">
          <a:blip r:embed="rId2" cstate="print">
            <a:alphaModFix amt="30000"/>
            <a:extLst>
              <a:ext uri="{28A0092B-C50C-407E-A947-70E740481C1C}">
                <a14:useLocalDpi xmlns:a14="http://schemas.microsoft.com/office/drawing/2010/main" val="0"/>
              </a:ext>
            </a:extLst>
          </a:blip>
          <a:srcRect t="89113"/>
          <a:stretch/>
        </p:blipFill>
        <p:spPr>
          <a:xfrm>
            <a:off x="0" y="6184653"/>
            <a:ext cx="9144000" cy="673348"/>
          </a:xfrm>
          <a:prstGeom prst="rect">
            <a:avLst/>
          </a:prstGeom>
        </p:spPr>
      </p:pic>
      <p:sp>
        <p:nvSpPr>
          <p:cNvPr id="13" name="Date Placeholder 4"/>
          <p:cNvSpPr txBox="1">
            <a:spLocks/>
          </p:cNvSpPr>
          <p:nvPr userDrawn="1"/>
        </p:nvSpPr>
        <p:spPr>
          <a:xfrm>
            <a:off x="82325" y="6410471"/>
            <a:ext cx="2057400" cy="249812"/>
          </a:xfrm>
          <a:prstGeom prst="rect">
            <a:avLst/>
          </a:prstGeom>
        </p:spPr>
        <p:txBody>
          <a:bodyPr vert="horz" lIns="0" tIns="34290" rIns="68580" bIns="3429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chemeClr val="bg1"/>
                </a:solidFill>
              </a:rPr>
              <a:t>IBM Analytics </a:t>
            </a:r>
            <a:r>
              <a:rPr lang="en-US" sz="900" b="1" dirty="0">
                <a:solidFill>
                  <a:schemeClr val="bg1"/>
                </a:solidFill>
              </a:rPr>
              <a:t>| Global Elite</a:t>
            </a:r>
          </a:p>
        </p:txBody>
      </p:sp>
      <p:sp>
        <p:nvSpPr>
          <p:cNvPr id="14" name="Slide Number Placeholder 3"/>
          <p:cNvSpPr txBox="1">
            <a:spLocks/>
          </p:cNvSpPr>
          <p:nvPr userDrawn="1"/>
        </p:nvSpPr>
        <p:spPr>
          <a:xfrm>
            <a:off x="4468552" y="6410471"/>
            <a:ext cx="435499" cy="249812"/>
          </a:xfrm>
          <a:prstGeom prst="rect">
            <a:avLst/>
          </a:prstGeom>
        </p:spPr>
        <p:txBody>
          <a:bodyPr vert="horz" lIns="0" tIns="34290" rIns="68580" bIns="3429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chemeClr val="bg1"/>
                </a:solidFill>
              </a:rPr>
              <a:pPr/>
              <a:t>‹#›</a:t>
            </a:fld>
            <a:endParaRPr lang="en-US" sz="900" dirty="0">
              <a:solidFill>
                <a:schemeClr val="bg1"/>
              </a:solidFill>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62373" y="6414309"/>
            <a:ext cx="442340" cy="226707"/>
          </a:xfrm>
          <a:prstGeom prst="rect">
            <a:avLst/>
          </a:prstGeom>
        </p:spPr>
      </p:pic>
    </p:spTree>
    <p:extLst>
      <p:ext uri="{BB962C8B-B14F-4D97-AF65-F5344CB8AC3E}">
        <p14:creationId xmlns:p14="http://schemas.microsoft.com/office/powerpoint/2010/main" val="336797697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tx1"/>
                </a:solidFill>
              </a:defRPr>
            </a:lvl1pPr>
          </a:lstStyle>
          <a:p>
            <a:r>
              <a:rPr lang="de-DE"/>
              <a:t>IBM Cloud / Fast Start 2018 /  © 2017 IBM Corporation</a:t>
            </a:r>
            <a:endParaRPr lang="en-US"/>
          </a:p>
        </p:txBody>
      </p:sp>
      <p:sp>
        <p:nvSpPr>
          <p:cNvPr id="4" name="Title 3"/>
          <p:cNvSpPr>
            <a:spLocks noGrp="1"/>
          </p:cNvSpPr>
          <p:nvPr>
            <p:ph type="title"/>
          </p:nvPr>
        </p:nvSpPr>
        <p:spPr>
          <a:xfrm>
            <a:off x="228600" y="271708"/>
            <a:ext cx="4114801" cy="5972459"/>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6273801"/>
            <a:ext cx="521589"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8001" t="20400" r="17675" b="20719"/>
          <a:stretch/>
        </p:blipFill>
        <p:spPr>
          <a:xfrm>
            <a:off x="4467225" y="540363"/>
            <a:ext cx="4297421" cy="4916867"/>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2" y="320061"/>
            <a:ext cx="521589"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val="0"/>
              </a:ext>
            </a:extLst>
          </a:blip>
          <a:srcRect l="15172" t="28443" r="13568" b="27421"/>
          <a:stretch/>
        </p:blipFill>
        <p:spPr>
          <a:xfrm>
            <a:off x="7410684" y="6112935"/>
            <a:ext cx="1620427" cy="627264"/>
          </a:xfrm>
          <a:prstGeom prst="rect">
            <a:avLst/>
          </a:prstGeom>
        </p:spPr>
      </p:pic>
    </p:spTree>
    <p:extLst>
      <p:ext uri="{BB962C8B-B14F-4D97-AF65-F5344CB8AC3E}">
        <p14:creationId xmlns:p14="http://schemas.microsoft.com/office/powerpoint/2010/main" val="10259917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Fast Start 2018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68224"/>
            <a:ext cx="41148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0110288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 Start 2018 /  </a:t>
            </a:r>
            <a:r>
              <a:rPr lang="de-DE"/>
              <a:t>© 201 </a:t>
            </a:r>
            <a:r>
              <a:rPr lang="de-DE" dirty="0"/>
              <a:t>IBM Corporation</a:t>
            </a:r>
            <a:endParaRPr lang="en-US" dirty="0"/>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500860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09"/>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Fast Start 2018 /  © 2017 IBM Corporation</a:t>
            </a:r>
            <a:endParaRPr lang="en-US"/>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70965959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09"/>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Fast Start 2018 /  © 2017 IBM Corporation</a:t>
            </a:r>
            <a:endParaRPr lang="en-US"/>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339415527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353569"/>
            <a:ext cx="8686800" cy="5964767"/>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2018 /  © 2017 IBM Corporation</a:t>
            </a:r>
            <a:endParaRPr lang="en-US"/>
          </a:p>
        </p:txBody>
      </p:sp>
    </p:spTree>
    <p:extLst>
      <p:ext uri="{BB962C8B-B14F-4D97-AF65-F5344CB8AC3E}">
        <p14:creationId xmlns:p14="http://schemas.microsoft.com/office/powerpoint/2010/main" val="422335405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Fast Start 2018 /  © 2017 IBM Corporation</a:t>
            </a:r>
            <a:endParaRPr lang="en-US"/>
          </a:p>
        </p:txBody>
      </p:sp>
    </p:spTree>
    <p:extLst>
      <p:ext uri="{BB962C8B-B14F-4D97-AF65-F5344CB8AC3E}">
        <p14:creationId xmlns:p14="http://schemas.microsoft.com/office/powerpoint/2010/main" val="20101760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8686800" cy="1128776"/>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498599"/>
            <a:ext cx="8686800" cy="4662088"/>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26829488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2018 /  © 2017 IBM Corporation</a:t>
            </a:r>
            <a:endParaRPr lang="en-US"/>
          </a:p>
        </p:txBody>
      </p:sp>
      <p:sp>
        <p:nvSpPr>
          <p:cNvPr id="6" name="Text Placeholder 5"/>
          <p:cNvSpPr>
            <a:spLocks noGrp="1"/>
          </p:cNvSpPr>
          <p:nvPr>
            <p:ph type="body" sz="quarter" idx="12"/>
          </p:nvPr>
        </p:nvSpPr>
        <p:spPr>
          <a:xfrm>
            <a:off x="4800600" y="658368"/>
            <a:ext cx="41148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7418"/>
            <a:ext cx="4114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12510667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2018 /  © 2017 IBM Corporation</a:t>
            </a:r>
            <a:endParaRPr lang="en-US"/>
          </a:p>
        </p:txBody>
      </p:sp>
      <p:sp>
        <p:nvSpPr>
          <p:cNvPr id="8" name="Text Placeholder 7"/>
          <p:cNvSpPr>
            <a:spLocks noGrp="1"/>
          </p:cNvSpPr>
          <p:nvPr>
            <p:ph type="body" sz="quarter" idx="12"/>
          </p:nvPr>
        </p:nvSpPr>
        <p:spPr>
          <a:xfrm>
            <a:off x="228600" y="1499617"/>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499617"/>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245138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2018 /  © 2017 IBM Corporation</a:t>
            </a:r>
            <a:endParaRPr lang="en-US"/>
          </a:p>
        </p:txBody>
      </p:sp>
      <p:sp>
        <p:nvSpPr>
          <p:cNvPr id="6" name="Text Placeholder 5"/>
          <p:cNvSpPr>
            <a:spLocks noGrp="1"/>
          </p:cNvSpPr>
          <p:nvPr>
            <p:ph type="body" sz="quarter" idx="12"/>
          </p:nvPr>
        </p:nvSpPr>
        <p:spPr>
          <a:xfrm>
            <a:off x="4800600" y="1457960"/>
            <a:ext cx="4114800" cy="4786208"/>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61"/>
            <a:ext cx="4114800" cy="4786207"/>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612439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2018 /  © 2017 IBM Corporation</a:t>
            </a:r>
            <a:endParaRPr lang="en-US"/>
          </a:p>
        </p:txBody>
      </p:sp>
      <p:sp>
        <p:nvSpPr>
          <p:cNvPr id="6" name="Content Placeholder 5"/>
          <p:cNvSpPr>
            <a:spLocks noGrp="1"/>
          </p:cNvSpPr>
          <p:nvPr>
            <p:ph sz="quarter" idx="12"/>
          </p:nvPr>
        </p:nvSpPr>
        <p:spPr>
          <a:xfrm>
            <a:off x="228600" y="1327358"/>
            <a:ext cx="4114800" cy="4916809"/>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488865"/>
            <a:ext cx="4114800" cy="4755303"/>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247101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2018 /  © 2017 IBM Corporation</a:t>
            </a:r>
            <a:endParaRPr lang="en-US"/>
          </a:p>
        </p:txBody>
      </p:sp>
      <p:sp>
        <p:nvSpPr>
          <p:cNvPr id="6" name="Text Placeholder 5"/>
          <p:cNvSpPr>
            <a:spLocks noGrp="1"/>
          </p:cNvSpPr>
          <p:nvPr>
            <p:ph type="body" sz="quarter" idx="12"/>
          </p:nvPr>
        </p:nvSpPr>
        <p:spPr>
          <a:xfrm>
            <a:off x="4800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59"/>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273348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2018 /  © 2017 IBM Corporation</a:t>
            </a:r>
            <a:endParaRPr lang="en-US"/>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63040"/>
            <a:ext cx="4114800" cy="478112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325640665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2018 /  © 2017 IBM Corporation</a:t>
            </a:r>
            <a:endParaRPr lang="en-US"/>
          </a:p>
        </p:txBody>
      </p:sp>
      <p:sp>
        <p:nvSpPr>
          <p:cNvPr id="7" name="Text Placeholder 6"/>
          <p:cNvSpPr>
            <a:spLocks noGrp="1"/>
          </p:cNvSpPr>
          <p:nvPr>
            <p:ph type="body" sz="quarter" idx="14"/>
          </p:nvPr>
        </p:nvSpPr>
        <p:spPr>
          <a:xfrm>
            <a:off x="228600" y="1463039"/>
            <a:ext cx="18288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63039"/>
            <a:ext cx="18288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335940229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377696"/>
            <a:ext cx="41148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2018 /  © 2017 IBM Corporation</a:t>
            </a:r>
            <a:endParaRPr lang="en-US"/>
          </a:p>
        </p:txBody>
      </p:sp>
      <p:sp>
        <p:nvSpPr>
          <p:cNvPr id="6" name="Text Placeholder 5"/>
          <p:cNvSpPr>
            <a:spLocks noGrp="1"/>
          </p:cNvSpPr>
          <p:nvPr>
            <p:ph type="body" sz="quarter" idx="12"/>
          </p:nvPr>
        </p:nvSpPr>
        <p:spPr>
          <a:xfrm>
            <a:off x="4800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452626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68580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377696"/>
            <a:ext cx="41148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2018 /  © 2017 IBM Corporation</a:t>
            </a:r>
            <a:endParaRPr lang="en-US"/>
          </a:p>
        </p:txBody>
      </p:sp>
      <p:sp>
        <p:nvSpPr>
          <p:cNvPr id="6" name="Text Placeholder 5"/>
          <p:cNvSpPr>
            <a:spLocks noGrp="1"/>
          </p:cNvSpPr>
          <p:nvPr>
            <p:ph type="body" sz="quarter" idx="12"/>
          </p:nvPr>
        </p:nvSpPr>
        <p:spPr>
          <a:xfrm>
            <a:off x="4800600" y="1499617"/>
            <a:ext cx="4114800" cy="4668593"/>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2818788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2018 /  © 2017 IBM Corporation</a:t>
            </a:r>
            <a:endParaRPr lang="en-US"/>
          </a:p>
        </p:txBody>
      </p:sp>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789449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2" descr="BDA_PPT_color_4x3_whit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56525" y="1746250"/>
            <a:ext cx="1387475"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5112" y="593725"/>
            <a:ext cx="8529263" cy="1004888"/>
          </a:xfrm>
        </p:spPr>
        <p:txBody>
          <a:bodyPr/>
          <a:lstStyle/>
          <a:p>
            <a:r>
              <a:rPr lang="en-US"/>
              <a:t>Click to edit Master title style</a:t>
            </a:r>
          </a:p>
        </p:txBody>
      </p:sp>
      <p:sp>
        <p:nvSpPr>
          <p:cNvPr id="3" name="Content Placeholder 2"/>
          <p:cNvSpPr>
            <a:spLocks noGrp="1"/>
          </p:cNvSpPr>
          <p:nvPr>
            <p:ph idx="1"/>
          </p:nvPr>
        </p:nvSpPr>
        <p:spPr>
          <a:xfrm>
            <a:off x="266700" y="1873250"/>
            <a:ext cx="7489513"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675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128776"/>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498599"/>
            <a:ext cx="4114800" cy="4662088"/>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19676894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2018 /  © 2017 IBM Corporation</a:t>
            </a:r>
            <a:endParaRPr lang="en-US"/>
          </a:p>
        </p:txBody>
      </p:sp>
    </p:spTree>
    <p:extLst>
      <p:ext uri="{BB962C8B-B14F-4D97-AF65-F5344CB8AC3E}">
        <p14:creationId xmlns:p14="http://schemas.microsoft.com/office/powerpoint/2010/main" val="59208330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2018 /  © 2017 IBM Corporation</a:t>
            </a:r>
            <a:endParaRPr lang="en-US"/>
          </a:p>
        </p:txBody>
      </p:sp>
    </p:spTree>
    <p:extLst>
      <p:ext uri="{BB962C8B-B14F-4D97-AF65-F5344CB8AC3E}">
        <p14:creationId xmlns:p14="http://schemas.microsoft.com/office/powerpoint/2010/main" val="124982485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2018 /  © 2017 IBM Corporation</a:t>
            </a:r>
            <a:endParaRPr lang="en-US"/>
          </a:p>
        </p:txBody>
      </p:sp>
      <p:sp>
        <p:nvSpPr>
          <p:cNvPr id="12" name="Text Placeholder 11"/>
          <p:cNvSpPr>
            <a:spLocks noGrp="1"/>
          </p:cNvSpPr>
          <p:nvPr>
            <p:ph type="body" sz="quarter" idx="13"/>
          </p:nvPr>
        </p:nvSpPr>
        <p:spPr>
          <a:xfrm>
            <a:off x="228600" y="256033"/>
            <a:ext cx="4114800" cy="400049"/>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463041"/>
            <a:ext cx="4114800" cy="465164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78611416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4572000" cy="342900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Fast Start 2018 /  © 2017 IBM Corporation</a:t>
            </a:r>
            <a:endParaRPr lang="en-US"/>
          </a:p>
        </p:txBody>
      </p:sp>
      <p:sp>
        <p:nvSpPr>
          <p:cNvPr id="8" name="Content Placeholder 7"/>
          <p:cNvSpPr>
            <a:spLocks noGrp="1"/>
          </p:cNvSpPr>
          <p:nvPr>
            <p:ph sz="quarter" idx="15"/>
          </p:nvPr>
        </p:nvSpPr>
        <p:spPr>
          <a:xfrm>
            <a:off x="6858000" y="0"/>
            <a:ext cx="2286000" cy="342900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1840417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3429000"/>
            <a:ext cx="2285997"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2286000" cy="342900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Fast Start 2018 /  © 2017 IBM Corporation</a:t>
            </a:r>
            <a:endParaRPr lang="en-US"/>
          </a:p>
        </p:txBody>
      </p:sp>
      <p:sp>
        <p:nvSpPr>
          <p:cNvPr id="6" name="Title 5"/>
          <p:cNvSpPr>
            <a:spLocks noGrp="1"/>
          </p:cNvSpPr>
          <p:nvPr>
            <p:ph type="title"/>
          </p:nvPr>
        </p:nvSpPr>
        <p:spPr>
          <a:xfrm>
            <a:off x="-1" y="-1"/>
            <a:ext cx="9143999" cy="3429001"/>
          </a:xfrm>
          <a:solidFill>
            <a:schemeClr val="bg2"/>
          </a:solidFill>
        </p:spPr>
        <p:txBody>
          <a:bodyPr lIns="228600" tIns="155448" rIns="228600" bIns="228600"/>
          <a:lstStyle>
            <a:lvl1pPr>
              <a:defRPr sz="48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2887491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2018 /  © 2017 IBM Corporation</a:t>
            </a:r>
            <a:endParaRPr lang="en-US"/>
          </a:p>
        </p:txBody>
      </p:sp>
      <p:sp>
        <p:nvSpPr>
          <p:cNvPr id="6" name="Title 5"/>
          <p:cNvSpPr>
            <a:spLocks noGrp="1"/>
          </p:cNvSpPr>
          <p:nvPr>
            <p:ph type="title"/>
          </p:nvPr>
        </p:nvSpPr>
        <p:spPr>
          <a:xfrm>
            <a:off x="-1"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9181089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Fast Start 2018 /  © 2017 IBM Corporation</a:t>
            </a:r>
            <a:endParaRPr lang="en-US"/>
          </a:p>
        </p:txBody>
      </p:sp>
    </p:spTree>
    <p:extLst>
      <p:ext uri="{BB962C8B-B14F-4D97-AF65-F5344CB8AC3E}">
        <p14:creationId xmlns:p14="http://schemas.microsoft.com/office/powerpoint/2010/main" val="39499459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6858000"/>
          </a:xfrm>
          <a:solidFill>
            <a:schemeClr val="bg2"/>
          </a:solidFill>
        </p:spPr>
        <p:txBody>
          <a:bodyPr lIns="228600" tIns="182880" rIns="228600" bIns="228600"/>
          <a:lstStyle>
            <a:lvl1pPr>
              <a:defRPr sz="1600">
                <a:solidFill>
                  <a:schemeClr val="tx1"/>
                </a:solidFill>
              </a:defRPr>
            </a:lvl1pPr>
            <a:lvl2pPr>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68580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Fast Start 2018 /  © 2017 IBM Corporation</a:t>
            </a:r>
            <a:endParaRPr lang="en-US"/>
          </a:p>
        </p:txBody>
      </p:sp>
    </p:spTree>
    <p:extLst>
      <p:ext uri="{BB962C8B-B14F-4D97-AF65-F5344CB8AC3E}">
        <p14:creationId xmlns:p14="http://schemas.microsoft.com/office/powerpoint/2010/main" val="103605381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2018 /  © 2017 IBM Corporation</a:t>
            </a:r>
            <a:endParaRPr lang="en-US"/>
          </a:p>
        </p:txBody>
      </p:sp>
      <p:sp>
        <p:nvSpPr>
          <p:cNvPr id="6" name="Text Placeholder 5"/>
          <p:cNvSpPr>
            <a:spLocks noGrp="1"/>
          </p:cNvSpPr>
          <p:nvPr>
            <p:ph type="body" sz="quarter" idx="12"/>
          </p:nvPr>
        </p:nvSpPr>
        <p:spPr>
          <a:xfrm>
            <a:off x="228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947503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Fast Start 2018 /  © 2017 IBM Corporation</a:t>
            </a:r>
            <a:endParaRPr lang="en-US"/>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889000"/>
            <a:ext cx="64008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22556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353569"/>
            <a:ext cx="8686800" cy="5964767"/>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18490604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939285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241079660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454615"/>
            <a:ext cx="4215008" cy="4608576"/>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51093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7"/>
            <a:ext cx="6400800" cy="6129867"/>
          </a:xfrm>
        </p:spPr>
        <p:txBody>
          <a:bodyPr/>
          <a:lstStyle/>
          <a:p>
            <a:r>
              <a:rPr lang="en-US"/>
              <a:t>Click icon to add table</a:t>
            </a:r>
          </a:p>
        </p:txBody>
      </p:sp>
    </p:spTree>
    <p:extLst>
      <p:ext uri="{BB962C8B-B14F-4D97-AF65-F5344CB8AC3E}">
        <p14:creationId xmlns:p14="http://schemas.microsoft.com/office/powerpoint/2010/main" val="155945019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42254811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653528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275390952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914867"/>
            <a:ext cx="1297608" cy="701463"/>
          </a:xfrm>
          <a:prstGeom prst="rect">
            <a:avLst/>
          </a:prstGeom>
        </p:spPr>
      </p:pic>
    </p:spTree>
    <p:extLst>
      <p:ext uri="{BB962C8B-B14F-4D97-AF65-F5344CB8AC3E}">
        <p14:creationId xmlns:p14="http://schemas.microsoft.com/office/powerpoint/2010/main" val="252047084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2_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0" y="0"/>
            <a:ext cx="4572000" cy="342900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2017 / © 2017 IBM Corporation</a:t>
            </a:r>
            <a:endParaRPr lang="en-US">
              <a:solidFill>
                <a:srgbClr val="000000"/>
              </a:solidFill>
            </a:endParaRPr>
          </a:p>
        </p:txBody>
      </p:sp>
      <p:sp>
        <p:nvSpPr>
          <p:cNvPr id="12" name="Text Placeholder 11"/>
          <p:cNvSpPr>
            <a:spLocks noGrp="1"/>
          </p:cNvSpPr>
          <p:nvPr>
            <p:ph type="body" sz="quarter" idx="13"/>
          </p:nvPr>
        </p:nvSpPr>
        <p:spPr>
          <a:xfrm>
            <a:off x="228600" y="256032"/>
            <a:ext cx="4114800" cy="681744"/>
          </a:xfrm>
        </p:spPr>
        <p:txBody>
          <a:bodyPr/>
          <a:lstStyle>
            <a:lvl1pPr>
              <a:defRPr sz="2000" b="1"/>
            </a:lvl1pPr>
          </a:lstStyle>
          <a:p>
            <a:pPr lvl="0"/>
            <a:r>
              <a:rPr lang="en-US" dirty="0"/>
              <a:t>Click to edit Master text styles</a:t>
            </a:r>
          </a:p>
        </p:txBody>
      </p:sp>
      <p:sp>
        <p:nvSpPr>
          <p:cNvPr id="8" name="Content Placeholder 7"/>
          <p:cNvSpPr>
            <a:spLocks noGrp="1"/>
          </p:cNvSpPr>
          <p:nvPr>
            <p:ph sz="quarter" idx="15"/>
          </p:nvPr>
        </p:nvSpPr>
        <p:spPr>
          <a:xfrm>
            <a:off x="6858000" y="3415678"/>
            <a:ext cx="2286000" cy="3444741"/>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3415678"/>
            <a:ext cx="2286000" cy="3444741"/>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pic>
        <p:nvPicPr>
          <p:cNvPr id="9" name="Picture 8">
            <a:extLst>
              <a:ext uri="{FF2B5EF4-FFF2-40B4-BE49-F238E27FC236}">
                <a16:creationId xmlns:a16="http://schemas.microsoft.com/office/drawing/2014/main" id="{553BA96F-6D8D-4D02-A9C7-FA3D0F156B7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8382" y="1444015"/>
            <a:ext cx="4335236" cy="4440856"/>
          </a:xfrm>
          <a:prstGeom prst="rect">
            <a:avLst/>
          </a:prstGeom>
        </p:spPr>
      </p:pic>
    </p:spTree>
    <p:extLst>
      <p:ext uri="{BB962C8B-B14F-4D97-AF65-F5344CB8AC3E}">
        <p14:creationId xmlns:p14="http://schemas.microsoft.com/office/powerpoint/2010/main" val="111551215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tx1"/>
                </a:solidFill>
              </a:defRPr>
            </a:lvl1pPr>
          </a:lstStyle>
          <a:p>
            <a:r>
              <a:rPr lang="de-DE"/>
              <a:t>IBM Cloud / Watson and Cloud Platform / © 2018 IBM Corporation</a:t>
            </a:r>
            <a:endParaRPr lang="en-US"/>
          </a:p>
        </p:txBody>
      </p:sp>
      <p:sp>
        <p:nvSpPr>
          <p:cNvPr id="4" name="Title 3"/>
          <p:cNvSpPr>
            <a:spLocks noGrp="1"/>
          </p:cNvSpPr>
          <p:nvPr>
            <p:ph type="title"/>
          </p:nvPr>
        </p:nvSpPr>
        <p:spPr>
          <a:xfrm>
            <a:off x="228600" y="271708"/>
            <a:ext cx="4114801" cy="5972459"/>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6273801"/>
            <a:ext cx="521589"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5" y="540363"/>
            <a:ext cx="4297421" cy="4916867"/>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2" y="320061"/>
            <a:ext cx="521589"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4" y="6112935"/>
            <a:ext cx="1620427" cy="627264"/>
          </a:xfrm>
          <a:prstGeom prst="rect">
            <a:avLst/>
          </a:prstGeom>
        </p:spPr>
      </p:pic>
    </p:spTree>
    <p:extLst>
      <p:ext uri="{BB962C8B-B14F-4D97-AF65-F5344CB8AC3E}">
        <p14:creationId xmlns:p14="http://schemas.microsoft.com/office/powerpoint/2010/main" val="40107387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lvl1pPr>
              <a:defRPr>
                <a:solidFill>
                  <a:schemeClr val="tx1"/>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341081719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Watson and Cloud Platform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68224"/>
            <a:ext cx="41148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093861706"/>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673550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09"/>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797318697"/>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09"/>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3352912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353569"/>
            <a:ext cx="8686800" cy="5964767"/>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21365589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1254343090"/>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658368"/>
            <a:ext cx="41148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7418"/>
            <a:ext cx="4114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91035834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499617"/>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499617"/>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273167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457960"/>
            <a:ext cx="4114800" cy="4786208"/>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61"/>
            <a:ext cx="4114800" cy="4786207"/>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7747941"/>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Content Placeholder 5"/>
          <p:cNvSpPr>
            <a:spLocks noGrp="1"/>
          </p:cNvSpPr>
          <p:nvPr>
            <p:ph sz="quarter" idx="12"/>
          </p:nvPr>
        </p:nvSpPr>
        <p:spPr>
          <a:xfrm>
            <a:off x="228600" y="1327358"/>
            <a:ext cx="4114800" cy="4916809"/>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488865"/>
            <a:ext cx="4114800" cy="4755303"/>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31690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934884"/>
            <a:ext cx="41148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934883"/>
            <a:ext cx="4114800" cy="5323125"/>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7418"/>
            <a:ext cx="8686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08668764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59"/>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5843321"/>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63040"/>
            <a:ext cx="4114800" cy="478112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272220319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4"/>
          </p:nvPr>
        </p:nvSpPr>
        <p:spPr>
          <a:xfrm>
            <a:off x="228600" y="1463039"/>
            <a:ext cx="18288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63039"/>
            <a:ext cx="18288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189845139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377696"/>
            <a:ext cx="41148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50660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68580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377696"/>
            <a:ext cx="41148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499617"/>
            <a:ext cx="4114800" cy="4668593"/>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7594843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103804824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11653705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233770174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256033"/>
            <a:ext cx="4114800" cy="400049"/>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463041"/>
            <a:ext cx="4114800" cy="465164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79920349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4572000" cy="342900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8" name="Content Placeholder 7"/>
          <p:cNvSpPr>
            <a:spLocks noGrp="1"/>
          </p:cNvSpPr>
          <p:nvPr>
            <p:ph sz="quarter" idx="15"/>
          </p:nvPr>
        </p:nvSpPr>
        <p:spPr>
          <a:xfrm>
            <a:off x="6858000" y="0"/>
            <a:ext cx="2286000" cy="342900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93079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8686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499617"/>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499617"/>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301516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3429000"/>
            <a:ext cx="2285997"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2286000" cy="342900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6" name="Title 5"/>
          <p:cNvSpPr>
            <a:spLocks noGrp="1"/>
          </p:cNvSpPr>
          <p:nvPr>
            <p:ph type="title"/>
          </p:nvPr>
        </p:nvSpPr>
        <p:spPr>
          <a:xfrm>
            <a:off x="-1" y="-1"/>
            <a:ext cx="9143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82769465"/>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itle 5"/>
          <p:cNvSpPr>
            <a:spLocks noGrp="1"/>
          </p:cNvSpPr>
          <p:nvPr>
            <p:ph type="title"/>
          </p:nvPr>
        </p:nvSpPr>
        <p:spPr>
          <a:xfrm>
            <a:off x="-1"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928179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19586796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68580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68580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415413087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421390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889000"/>
            <a:ext cx="64008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143639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190135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345291014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454615"/>
            <a:ext cx="4215008" cy="4608576"/>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6245916"/>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7"/>
            <a:ext cx="6400800" cy="6129867"/>
          </a:xfrm>
        </p:spPr>
        <p:txBody>
          <a:bodyPr/>
          <a:lstStyle/>
          <a:p>
            <a:r>
              <a:rPr lang="en-US"/>
              <a:t>Click icon to add table</a:t>
            </a:r>
          </a:p>
        </p:txBody>
      </p:sp>
    </p:spTree>
    <p:extLst>
      <p:ext uri="{BB962C8B-B14F-4D97-AF65-F5344CB8AC3E}">
        <p14:creationId xmlns:p14="http://schemas.microsoft.com/office/powerpoint/2010/main" val="41467877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8686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491488"/>
            <a:ext cx="4114800" cy="475268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8686800" cy="273304"/>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91489"/>
            <a:ext cx="4114800" cy="475267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005022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254418160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8682021"/>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218069991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914867"/>
            <a:ext cx="1297608" cy="701463"/>
          </a:xfrm>
          <a:prstGeom prst="rect">
            <a:avLst/>
          </a:prstGeom>
        </p:spPr>
      </p:pic>
    </p:spTree>
    <p:extLst>
      <p:ext uri="{BB962C8B-B14F-4D97-AF65-F5344CB8AC3E}">
        <p14:creationId xmlns:p14="http://schemas.microsoft.com/office/powerpoint/2010/main" val="129698365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cSld name="5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600" y="271708"/>
            <a:ext cx="4114801" cy="5972459"/>
          </a:xfrm>
        </p:spPr>
        <p:txBody>
          <a:bodyPr/>
          <a:lstStyle>
            <a:lvl1pPr>
              <a:lnSpc>
                <a:spcPct val="90000"/>
              </a:lnSpc>
              <a:defRPr sz="2400" b="0">
                <a:solidFill>
                  <a:schemeClr val="bg2"/>
                </a:solidFill>
              </a:defRPr>
            </a:lvl1pPr>
          </a:lstStyle>
          <a:p>
            <a:r>
              <a:rPr lang="en-US" dirty="0"/>
              <a:t>Title</a:t>
            </a:r>
          </a:p>
        </p:txBody>
      </p:sp>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r="23887" b="32518"/>
          <a:stretch/>
        </p:blipFill>
        <p:spPr>
          <a:xfrm>
            <a:off x="3586481" y="733130"/>
            <a:ext cx="5557520" cy="6124871"/>
          </a:xfrm>
          <a:prstGeom prst="rect">
            <a:avLst/>
          </a:prstGeom>
        </p:spPr>
      </p:pic>
      <p:pic>
        <p:nvPicPr>
          <p:cNvPr id="46" name="Picture 4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9" y="6295048"/>
            <a:ext cx="486170" cy="256035"/>
          </a:xfrm>
          <a:prstGeom prst="rect">
            <a:avLst/>
          </a:prstGeom>
        </p:spPr>
      </p:pic>
    </p:spTree>
    <p:extLst>
      <p:ext uri="{BB962C8B-B14F-4D97-AF65-F5344CB8AC3E}">
        <p14:creationId xmlns:p14="http://schemas.microsoft.com/office/powerpoint/2010/main" val="301668128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468920" y="319885"/>
            <a:ext cx="2438168" cy="230832"/>
          </a:xfrm>
          <a:prstGeom prst="rect">
            <a:avLst/>
          </a:prstGeom>
        </p:spPr>
        <p:txBody>
          <a:bodyPr wrap="none">
            <a:spAutoFit/>
          </a:bodyPr>
          <a:lstStyle>
            <a:lvl1pPr marL="0" marR="0" indent="0" algn="l" defTabSz="232234" latinLnBrk="0">
              <a:lnSpc>
                <a:spcPct val="100000"/>
              </a:lnSpc>
              <a:spcBef>
                <a:spcPts val="0"/>
              </a:spcBef>
              <a:spcAft>
                <a:spcPts val="0"/>
              </a:spcAft>
              <a:buClrTx/>
              <a:buSzTx/>
              <a:buFontTx/>
              <a:buNone/>
              <a:tabLst/>
              <a:defRPr lang="en-US" sz="1500" b="0" i="0" u="none" strike="noStrike" kern="1200" cap="none" spc="0" baseline="0" dirty="0">
                <a:ln>
                  <a:noFill/>
                </a:ln>
                <a:solidFill>
                  <a:schemeClr val="tx1"/>
                </a:solidFill>
                <a:uFillTx/>
                <a:latin typeface="Helvetica Neue"/>
                <a:ea typeface="MS PGothic" pitchFamily="34" charset="-128"/>
                <a:cs typeface="MS PGothic" charset="0"/>
                <a:sym typeface="HelvNeue Medium for IBM"/>
              </a:defRPr>
            </a:lvl1pPr>
          </a:lstStyle>
          <a:p>
            <a:pPr lvl="0"/>
            <a:r>
              <a:rPr lang="en-US" dirty="0"/>
              <a:t>Click to edit Master title style</a:t>
            </a:r>
          </a:p>
        </p:txBody>
      </p:sp>
      <p:sp>
        <p:nvSpPr>
          <p:cNvPr id="3" name="Slide Number Placeholder 5"/>
          <p:cNvSpPr>
            <a:spLocks noGrp="1"/>
          </p:cNvSpPr>
          <p:nvPr>
            <p:ph type="sldNum" sz="quarter" idx="10"/>
          </p:nvPr>
        </p:nvSpPr>
        <p:spPr>
          <a:xfrm>
            <a:off x="8705851" y="6540793"/>
            <a:ext cx="120650" cy="158603"/>
          </a:xfrm>
          <a:prstGeom prst="rect">
            <a:avLst/>
          </a:prstGeom>
        </p:spPr>
        <p:txBody>
          <a:bodyPr lIns="34299" tIns="17150" rIns="34299" bIns="17150"/>
          <a:lstStyle>
            <a:lvl1pPr>
              <a:defRPr/>
            </a:lvl1pPr>
          </a:lstStyle>
          <a:p>
            <a:pPr>
              <a:defRPr/>
            </a:pPr>
            <a:fld id="{24F164AC-2262-49C2-BA87-5AB7C83C2F12}" type="slidenum">
              <a:rPr lang="en-US"/>
              <a:pPr>
                <a:defRPr/>
              </a:pPr>
              <a:t>‹#›</a:t>
            </a:fld>
            <a:endParaRPr lang="en-US" dirty="0"/>
          </a:p>
        </p:txBody>
      </p:sp>
    </p:spTree>
    <p:extLst>
      <p:ext uri="{BB962C8B-B14F-4D97-AF65-F5344CB8AC3E}">
        <p14:creationId xmlns:p14="http://schemas.microsoft.com/office/powerpoint/2010/main" val="544692827"/>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02368933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tx1"/>
                </a:solidFill>
              </a:defRPr>
            </a:lvl1pPr>
          </a:lstStyle>
          <a:p>
            <a:r>
              <a:rPr lang="de-DE">
                <a:solidFill>
                  <a:srgbClr val="000000"/>
                </a:solidFill>
              </a:rPr>
              <a:t>January 2018 / © 2018 IBM Corporation</a:t>
            </a:r>
            <a:endParaRPr lang="en-US">
              <a:solidFill>
                <a:srgbClr val="000000"/>
              </a:solidFill>
            </a:endParaRPr>
          </a:p>
        </p:txBody>
      </p:sp>
      <p:sp>
        <p:nvSpPr>
          <p:cNvPr id="4" name="Title 3"/>
          <p:cNvSpPr>
            <a:spLocks noGrp="1"/>
          </p:cNvSpPr>
          <p:nvPr>
            <p:ph type="title"/>
          </p:nvPr>
        </p:nvSpPr>
        <p:spPr>
          <a:xfrm>
            <a:off x="228600" y="271709"/>
            <a:ext cx="4114801" cy="5972459"/>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6273801"/>
            <a:ext cx="521589" cy="281940"/>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93812" y="6273781"/>
            <a:ext cx="521589" cy="281961"/>
          </a:xfrm>
          <a:prstGeom prst="rect">
            <a:avLst/>
          </a:prstGeom>
        </p:spPr>
      </p:pic>
    </p:spTree>
    <p:extLst>
      <p:ext uri="{BB962C8B-B14F-4D97-AF65-F5344CB8AC3E}">
        <p14:creationId xmlns:p14="http://schemas.microsoft.com/office/powerpoint/2010/main" val="143598630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January 2018 / © 2018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68225"/>
            <a:ext cx="41148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10219177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January 2018 / © 2018 IBM Corporation</a:t>
            </a:r>
            <a:endParaRPr lang="en-US">
              <a:solidFill>
                <a:srgbClr val="000000"/>
              </a:solidFill>
            </a:endParaRPr>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215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8686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p>
            <a:r>
              <a:rPr lang="de-DE"/>
              <a:t>IBM Cloud / DOC ID / Month XX, 2017 / © 2017 IBM Corporation</a:t>
            </a:r>
            <a:endParaRPr lang="en-US"/>
          </a:p>
        </p:txBody>
      </p:sp>
      <p:sp>
        <p:nvSpPr>
          <p:cNvPr id="6" name="Content Placeholder 5"/>
          <p:cNvSpPr>
            <a:spLocks noGrp="1"/>
          </p:cNvSpPr>
          <p:nvPr>
            <p:ph sz="quarter" idx="12"/>
          </p:nvPr>
        </p:nvSpPr>
        <p:spPr>
          <a:xfrm>
            <a:off x="228600" y="1409193"/>
            <a:ext cx="4114800" cy="4834975"/>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409193"/>
            <a:ext cx="4114800" cy="4834975"/>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772445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8"/>
            <a:ext cx="4114800" cy="1338409"/>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January 2018 / © 2018 IBM Corporation</a:t>
            </a:r>
            <a:endParaRPr lang="en-US">
              <a:solidFill>
                <a:srgbClr val="000000"/>
              </a:solidFill>
            </a:endParaRPr>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4617418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8"/>
            <a:ext cx="4114800" cy="1338409"/>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January 2018 / © 2018 IBM Corporation</a:t>
            </a:r>
            <a:endParaRPr lang="en-US">
              <a:solidFill>
                <a:srgbClr val="000000"/>
              </a:solidFill>
            </a:endParaRPr>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47782046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353570"/>
            <a:ext cx="8686800" cy="5964767"/>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January 2018 / © 2018 IBM Corporation</a:t>
            </a:r>
            <a:endParaRPr lang="en-US">
              <a:solidFill>
                <a:srgbClr val="000000"/>
              </a:solidFill>
            </a:endParaRPr>
          </a:p>
        </p:txBody>
      </p:sp>
    </p:spTree>
    <p:extLst>
      <p:ext uri="{BB962C8B-B14F-4D97-AF65-F5344CB8AC3E}">
        <p14:creationId xmlns:p14="http://schemas.microsoft.com/office/powerpoint/2010/main" val="389071590"/>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January 2018 / © 2018 IBM Corporation</a:t>
            </a:r>
            <a:endParaRPr lang="en-US">
              <a:solidFill>
                <a:srgbClr val="000000"/>
              </a:solidFill>
            </a:endParaRPr>
          </a:p>
        </p:txBody>
      </p:sp>
    </p:spTree>
    <p:extLst>
      <p:ext uri="{BB962C8B-B14F-4D97-AF65-F5344CB8AC3E}">
        <p14:creationId xmlns:p14="http://schemas.microsoft.com/office/powerpoint/2010/main" val="405249647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1"/>
            <a:ext cx="41148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January 2018 / © 2018 IBM Corporation</a:t>
            </a:r>
            <a:endParaRPr lang="en-US">
              <a:solidFill>
                <a:srgbClr val="000000"/>
              </a:solidFill>
            </a:endParaRPr>
          </a:p>
        </p:txBody>
      </p:sp>
      <p:sp>
        <p:nvSpPr>
          <p:cNvPr id="6" name="Text Placeholder 5"/>
          <p:cNvSpPr>
            <a:spLocks noGrp="1"/>
          </p:cNvSpPr>
          <p:nvPr>
            <p:ph type="body" sz="quarter" idx="12"/>
          </p:nvPr>
        </p:nvSpPr>
        <p:spPr>
          <a:xfrm>
            <a:off x="4800600" y="658368"/>
            <a:ext cx="41148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7419"/>
            <a:ext cx="4114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83242513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January 2018 / © 2018 IBM Corporation</a:t>
            </a:r>
            <a:endParaRPr lang="en-US">
              <a:solidFill>
                <a:srgbClr val="000000"/>
              </a:solidFill>
            </a:endParaRPr>
          </a:p>
        </p:txBody>
      </p:sp>
      <p:sp>
        <p:nvSpPr>
          <p:cNvPr id="8" name="Text Placeholder 7"/>
          <p:cNvSpPr>
            <a:spLocks noGrp="1"/>
          </p:cNvSpPr>
          <p:nvPr>
            <p:ph type="body" sz="quarter" idx="12"/>
          </p:nvPr>
        </p:nvSpPr>
        <p:spPr>
          <a:xfrm>
            <a:off x="228600" y="1499618"/>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499618"/>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9579610"/>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January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457960"/>
            <a:ext cx="4114800" cy="4786208"/>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62"/>
            <a:ext cx="4114800" cy="4786207"/>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93187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January 2018 / © 2018 IBM Corporation</a:t>
            </a:r>
            <a:endParaRPr lang="en-US">
              <a:solidFill>
                <a:srgbClr val="000000"/>
              </a:solidFill>
            </a:endParaRPr>
          </a:p>
        </p:txBody>
      </p:sp>
      <p:sp>
        <p:nvSpPr>
          <p:cNvPr id="6" name="Content Placeholder 5"/>
          <p:cNvSpPr>
            <a:spLocks noGrp="1"/>
          </p:cNvSpPr>
          <p:nvPr>
            <p:ph sz="quarter" idx="12"/>
          </p:nvPr>
        </p:nvSpPr>
        <p:spPr>
          <a:xfrm>
            <a:off x="228600" y="1327359"/>
            <a:ext cx="4114800" cy="4916809"/>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488866"/>
            <a:ext cx="4114800" cy="4755303"/>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2347719"/>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January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60"/>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4059280"/>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January 2018 / © 2018 IBM Corporation</a:t>
            </a:r>
            <a:endParaRPr lang="en-US">
              <a:solidFill>
                <a:srgbClr val="000000"/>
              </a:solidFill>
            </a:endParaRP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63040"/>
            <a:ext cx="4114800" cy="478112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39417840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8686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491488"/>
            <a:ext cx="1828800" cy="475267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8686800" cy="273304"/>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91488"/>
            <a:ext cx="1828800" cy="475267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491488"/>
            <a:ext cx="1828800" cy="475267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491488"/>
            <a:ext cx="1828800" cy="475267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359077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January 2018 / © 2018 IBM Corporation</a:t>
            </a:r>
            <a:endParaRPr lang="en-US">
              <a:solidFill>
                <a:srgbClr val="000000"/>
              </a:solidFill>
            </a:endParaRPr>
          </a:p>
        </p:txBody>
      </p:sp>
      <p:sp>
        <p:nvSpPr>
          <p:cNvPr id="7" name="Text Placeholder 6"/>
          <p:cNvSpPr>
            <a:spLocks noGrp="1"/>
          </p:cNvSpPr>
          <p:nvPr>
            <p:ph type="body" sz="quarter" idx="14"/>
          </p:nvPr>
        </p:nvSpPr>
        <p:spPr>
          <a:xfrm>
            <a:off x="228600" y="1463040"/>
            <a:ext cx="18288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63040"/>
            <a:ext cx="18288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4290737826"/>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377696"/>
            <a:ext cx="41148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January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463042"/>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463042"/>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901020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6858000"/>
          </a:xfrm>
          <a:prstGeom prst="rect">
            <a:avLst/>
          </a:prstGeom>
          <a:solidFill>
            <a:schemeClr val="tx1"/>
          </a:solidFill>
        </p:spPr>
        <p:txBody>
          <a:bodyPr wrap="square" lIns="0" tIns="0" rIns="0" bIns="0" rtlCol="0" anchor="ctr">
            <a:noAutofit/>
          </a:bodyPr>
          <a:lstStyle/>
          <a:p>
            <a:pPr algn="ctr" defTabSz="685783"/>
            <a:endParaRPr lang="en-US" sz="1200" err="1">
              <a:solidFill>
                <a:srgbClr val="FFFFFF"/>
              </a:solidFill>
              <a:latin typeface="Arial"/>
              <a:cs typeface="Arial"/>
            </a:endParaRPr>
          </a:p>
        </p:txBody>
      </p:sp>
      <p:sp>
        <p:nvSpPr>
          <p:cNvPr id="2" name="Title 1"/>
          <p:cNvSpPr>
            <a:spLocks noGrp="1"/>
          </p:cNvSpPr>
          <p:nvPr>
            <p:ph type="title"/>
          </p:nvPr>
        </p:nvSpPr>
        <p:spPr>
          <a:xfrm>
            <a:off x="228600" y="1377696"/>
            <a:ext cx="41148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January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499618"/>
            <a:ext cx="4114800" cy="4668593"/>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256179429"/>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January 2018 / © 2018 IBM Corporation</a:t>
            </a:r>
            <a:endParaRPr lang="en-US">
              <a:solidFill>
                <a:srgbClr val="000000"/>
              </a:solidFill>
            </a:endParaRPr>
          </a:p>
        </p:txBody>
      </p:sp>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51285311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January 2018 / © 2018 IBM Corporation</a:t>
            </a:r>
            <a:endParaRPr lang="en-US">
              <a:solidFill>
                <a:srgbClr val="000000"/>
              </a:solidFill>
            </a:endParaRPr>
          </a:p>
        </p:txBody>
      </p:sp>
    </p:spTree>
    <p:extLst>
      <p:ext uri="{BB962C8B-B14F-4D97-AF65-F5344CB8AC3E}">
        <p14:creationId xmlns:p14="http://schemas.microsoft.com/office/powerpoint/2010/main" val="294811088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January 2018 / © 2018 IBM Corporation</a:t>
            </a:r>
            <a:endParaRPr lang="en-US">
              <a:solidFill>
                <a:srgbClr val="000000"/>
              </a:solidFill>
            </a:endParaRPr>
          </a:p>
        </p:txBody>
      </p:sp>
    </p:spTree>
    <p:extLst>
      <p:ext uri="{BB962C8B-B14F-4D97-AF65-F5344CB8AC3E}">
        <p14:creationId xmlns:p14="http://schemas.microsoft.com/office/powerpoint/2010/main" val="309609369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January 2018 / © 2018 IBM Corporation</a:t>
            </a:r>
            <a:endParaRPr lang="en-US">
              <a:solidFill>
                <a:srgbClr val="000000"/>
              </a:solidFill>
            </a:endParaRPr>
          </a:p>
        </p:txBody>
      </p:sp>
      <p:sp>
        <p:nvSpPr>
          <p:cNvPr id="12" name="Text Placeholder 11"/>
          <p:cNvSpPr>
            <a:spLocks noGrp="1"/>
          </p:cNvSpPr>
          <p:nvPr>
            <p:ph type="body" sz="quarter" idx="13"/>
          </p:nvPr>
        </p:nvSpPr>
        <p:spPr>
          <a:xfrm>
            <a:off x="228600" y="256034"/>
            <a:ext cx="4114800" cy="400049"/>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463041"/>
            <a:ext cx="4114800" cy="465164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56607006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4572000" cy="342900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January 2018 / © 2018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342900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05070535"/>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3429000"/>
            <a:ext cx="2285997"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2286000" cy="342900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January 2018 / © 2018 IBM Corporation</a:t>
            </a:r>
            <a:endParaRPr lang="en-US">
              <a:solidFill>
                <a:srgbClr val="FFFFFF"/>
              </a:solidFill>
            </a:endParaRPr>
          </a:p>
        </p:txBody>
      </p:sp>
      <p:sp>
        <p:nvSpPr>
          <p:cNvPr id="6" name="Title 5"/>
          <p:cNvSpPr>
            <a:spLocks noGrp="1"/>
          </p:cNvSpPr>
          <p:nvPr>
            <p:ph type="title"/>
          </p:nvPr>
        </p:nvSpPr>
        <p:spPr>
          <a:xfrm>
            <a:off x="0" y="-1"/>
            <a:ext cx="9143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8564524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January 2018 / © 2018 IBM Corporation</a:t>
            </a:r>
            <a:endParaRPr lang="en-US">
              <a:solidFill>
                <a:srgbClr val="000000"/>
              </a:solidFill>
            </a:endParaRPr>
          </a:p>
        </p:txBody>
      </p:sp>
      <p:sp>
        <p:nvSpPr>
          <p:cNvPr id="6" name="Title 5"/>
          <p:cNvSpPr>
            <a:spLocks noGrp="1"/>
          </p:cNvSpPr>
          <p:nvPr>
            <p:ph type="title"/>
          </p:nvPr>
        </p:nvSpPr>
        <p:spPr>
          <a:xfrm>
            <a:off x="0"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597206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98600"/>
            <a:ext cx="4114800" cy="4745567"/>
          </a:xfrm>
        </p:spPr>
        <p:txBody>
          <a:bodyPr/>
          <a:lstStyle>
            <a:lvl1pPr>
              <a:defRPr sz="1600"/>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71211926"/>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January 2018 / © 2018 IBM Corporation</a:t>
            </a:r>
            <a:endParaRPr lang="en-US">
              <a:solidFill>
                <a:srgbClr val="FFFFFF"/>
              </a:solidFill>
            </a:endParaRPr>
          </a:p>
        </p:txBody>
      </p:sp>
    </p:spTree>
    <p:extLst>
      <p:ext uri="{BB962C8B-B14F-4D97-AF65-F5344CB8AC3E}">
        <p14:creationId xmlns:p14="http://schemas.microsoft.com/office/powerpoint/2010/main" val="379591573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68580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68580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January 2018 / © 2018 IBM Corporation</a:t>
            </a:r>
            <a:endParaRPr lang="en-US">
              <a:solidFill>
                <a:srgbClr val="FFFFFF"/>
              </a:solidFill>
            </a:endParaRPr>
          </a:p>
        </p:txBody>
      </p:sp>
    </p:spTree>
    <p:extLst>
      <p:ext uri="{BB962C8B-B14F-4D97-AF65-F5344CB8AC3E}">
        <p14:creationId xmlns:p14="http://schemas.microsoft.com/office/powerpoint/2010/main" val="449381362"/>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January 2018 / © 2018 IBM Corporation</a:t>
            </a:r>
            <a:endParaRPr lang="en-US">
              <a:solidFill>
                <a:srgbClr val="000000"/>
              </a:solidFill>
            </a:endParaRPr>
          </a:p>
        </p:txBody>
      </p:sp>
      <p:sp>
        <p:nvSpPr>
          <p:cNvPr id="6" name="Text Placeholder 5"/>
          <p:cNvSpPr>
            <a:spLocks noGrp="1"/>
          </p:cNvSpPr>
          <p:nvPr>
            <p:ph type="body" sz="quarter" idx="12"/>
          </p:nvPr>
        </p:nvSpPr>
        <p:spPr>
          <a:xfrm>
            <a:off x="228600" y="1463042"/>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2530020"/>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January 2018 / © 2018 IBM Corporation</a:t>
            </a:r>
            <a:endParaRPr lang="en-US">
              <a:solidFill>
                <a:srgbClr val="000000"/>
              </a:solidFill>
            </a:endParaRPr>
          </a:p>
        </p:txBody>
      </p:sp>
      <p:sp>
        <p:nvSpPr>
          <p:cNvPr id="7" name="Text Placeholder 6"/>
          <p:cNvSpPr>
            <a:spLocks noGrp="1"/>
          </p:cNvSpPr>
          <p:nvPr>
            <p:ph type="body" sz="quarter" idx="12"/>
          </p:nvPr>
        </p:nvSpPr>
        <p:spPr>
          <a:xfrm>
            <a:off x="228600" y="1488652"/>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889001"/>
            <a:ext cx="64008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054276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January 2018 / © 2018 IBM Corporation</a:t>
            </a:r>
            <a:endParaRPr lang="en-US">
              <a:solidFill>
                <a:srgbClr val="000000"/>
              </a:solidFill>
            </a:endParaRPr>
          </a:p>
        </p:txBody>
      </p:sp>
      <p:sp>
        <p:nvSpPr>
          <p:cNvPr id="7" name="Text Placeholder 6"/>
          <p:cNvSpPr>
            <a:spLocks noGrp="1"/>
          </p:cNvSpPr>
          <p:nvPr>
            <p:ph type="body" sz="quarter" idx="12"/>
          </p:nvPr>
        </p:nvSpPr>
        <p:spPr>
          <a:xfrm>
            <a:off x="228600" y="1488652"/>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550529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January 2018 / © 2018 IBM Corporation</a:t>
            </a:r>
            <a:endParaRPr lang="en-US">
              <a:solidFill>
                <a:srgbClr val="000000"/>
              </a:solidFill>
            </a:endParaRPr>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573019174"/>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January 2018 / © 2018 IBM Corporation</a:t>
            </a:r>
            <a:endParaRPr lang="en-US">
              <a:solidFill>
                <a:srgbClr val="000000"/>
              </a:solidFill>
            </a:endParaRPr>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454615"/>
            <a:ext cx="4215008" cy="4608576"/>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8095301"/>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January 2018 / © 2018 IBM Corporation</a:t>
            </a:r>
            <a:endParaRPr lang="en-US">
              <a:solidFill>
                <a:srgbClr val="000000"/>
              </a:solidFill>
            </a:endParaRPr>
          </a:p>
        </p:txBody>
      </p:sp>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8"/>
            <a:ext cx="6400800" cy="6129867"/>
          </a:xfrm>
        </p:spPr>
        <p:txBody>
          <a:bodyPr/>
          <a:lstStyle/>
          <a:p>
            <a:r>
              <a:rPr lang="en-US"/>
              <a:t>Click icon to add table</a:t>
            </a:r>
          </a:p>
        </p:txBody>
      </p:sp>
    </p:spTree>
    <p:extLst>
      <p:ext uri="{BB962C8B-B14F-4D97-AF65-F5344CB8AC3E}">
        <p14:creationId xmlns:p14="http://schemas.microsoft.com/office/powerpoint/2010/main" val="3201874416"/>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January 2018 / © 2018 IBM Corporation</a:t>
            </a:r>
            <a:endParaRPr lang="en-US">
              <a:solidFill>
                <a:srgbClr val="000000"/>
              </a:solidFill>
            </a:endParaRPr>
          </a:p>
        </p:txBody>
      </p:sp>
    </p:spTree>
    <p:extLst>
      <p:ext uri="{BB962C8B-B14F-4D97-AF65-F5344CB8AC3E}">
        <p14:creationId xmlns:p14="http://schemas.microsoft.com/office/powerpoint/2010/main" val="1731542047"/>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8389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p>
            <a:r>
              <a:rPr lang="de-DE"/>
              <a:t>IBM Cloud / DOC ID / Month XX, 2017 / © 2017 IBM Corporation</a:t>
            </a:r>
            <a:endParaRPr lang="en-US"/>
          </a:p>
        </p:txBody>
      </p:sp>
      <p:sp>
        <p:nvSpPr>
          <p:cNvPr id="7" name="Text Placeholder 6"/>
          <p:cNvSpPr>
            <a:spLocks noGrp="1"/>
          </p:cNvSpPr>
          <p:nvPr>
            <p:ph type="body" sz="quarter" idx="14"/>
          </p:nvPr>
        </p:nvSpPr>
        <p:spPr>
          <a:xfrm>
            <a:off x="228600" y="1498600"/>
            <a:ext cx="1828800" cy="474556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498600"/>
            <a:ext cx="1828800" cy="474556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1656810402"/>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January 2018 / © 2018 IBM Corporation</a:t>
            </a:r>
            <a:endParaRPr lang="en-US">
              <a:solidFill>
                <a:srgbClr val="000000"/>
              </a:solidFill>
            </a:endParaRPr>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4032814937"/>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January 2018 / © 2018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914868"/>
            <a:ext cx="1297608" cy="701463"/>
          </a:xfrm>
          <a:prstGeom prst="rect">
            <a:avLst/>
          </a:prstGeom>
        </p:spPr>
      </p:pic>
    </p:spTree>
    <p:extLst>
      <p:ext uri="{BB962C8B-B14F-4D97-AF65-F5344CB8AC3E}">
        <p14:creationId xmlns:p14="http://schemas.microsoft.com/office/powerpoint/2010/main" val="201092581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Text Placeholder 15"/>
          <p:cNvSpPr>
            <a:spLocks noGrp="1"/>
          </p:cNvSpPr>
          <p:nvPr>
            <p:ph type="body" sz="quarter" idx="11" hasCustomPrompt="1"/>
          </p:nvPr>
        </p:nvSpPr>
        <p:spPr>
          <a:xfrm>
            <a:off x="202518" y="387904"/>
            <a:ext cx="4315054" cy="618691"/>
          </a:xfrm>
          <a:prstGeom prst="rect">
            <a:avLst/>
          </a:prstGeom>
        </p:spPr>
        <p:txBody>
          <a:bodyPr>
            <a:noAutofit/>
          </a:bodyPr>
          <a:lstStyle>
            <a:lvl1pPr marL="0" indent="0" fontAlgn="t">
              <a:buFontTx/>
              <a:buNone/>
              <a:defRPr sz="2400" baseline="0">
                <a:solidFill>
                  <a:srgbClr val="5AAAFA"/>
                </a:solidFill>
                <a:latin typeface="Arial" charset="0"/>
              </a:defRPr>
            </a:lvl1pPr>
          </a:lstStyle>
          <a:p>
            <a:r>
              <a:rPr lang="en-US" dirty="0"/>
              <a:t>One line headline goes here</a:t>
            </a:r>
          </a:p>
        </p:txBody>
      </p:sp>
      <p:sp>
        <p:nvSpPr>
          <p:cNvPr id="8" name="Text Placeholder 5"/>
          <p:cNvSpPr>
            <a:spLocks noGrp="1"/>
          </p:cNvSpPr>
          <p:nvPr>
            <p:ph type="body" sz="quarter" idx="13" hasCustomPrompt="1"/>
          </p:nvPr>
        </p:nvSpPr>
        <p:spPr>
          <a:xfrm>
            <a:off x="200027" y="1121942"/>
            <a:ext cx="8181975" cy="4306359"/>
          </a:xfrm>
          <a:prstGeom prst="rect">
            <a:avLst/>
          </a:prstGeom>
        </p:spPr>
        <p:txBody>
          <a:bodyPr numCol="2" spcCol="617220"/>
          <a:lstStyle>
            <a:lvl1pPr marL="0" marR="0" indent="0" algn="l" defTabSz="685783" rtl="0" eaLnBrk="1" fontAlgn="auto" latinLnBrk="0" hangingPunct="1">
              <a:lnSpc>
                <a:spcPct val="90000"/>
              </a:lnSpc>
              <a:spcBef>
                <a:spcPts val="0"/>
              </a:spcBef>
              <a:spcAft>
                <a:spcPts val="900"/>
              </a:spcAft>
              <a:buClrTx/>
              <a:buSzTx/>
              <a:buFont typeface="Arial"/>
              <a:buNone/>
              <a:tabLst/>
              <a:defRPr lang="en-US" sz="1400" kern="1200" baseline="0">
                <a:solidFill>
                  <a:srgbClr val="5A5A5A"/>
                </a:solidFill>
                <a:effectLst/>
                <a:latin typeface="+mn-lt"/>
              </a:defRPr>
            </a:lvl1pPr>
            <a:lvl2pPr marL="342892" indent="0">
              <a:buNone/>
              <a:defRPr/>
            </a:lvl2pPr>
            <a:lvl3pPr marL="685783" indent="0">
              <a:buNone/>
              <a:defRPr/>
            </a:lvl3pPr>
            <a:lvl4pPr marL="1028675" indent="0">
              <a:buNone/>
              <a:defRPr/>
            </a:lvl4pPr>
            <a:lvl5pPr marL="1371566" indent="0">
              <a:buNone/>
              <a:defRPr/>
            </a:lvl5pPr>
          </a:lstStyle>
          <a:p>
            <a:r>
              <a:rPr lang="en-US" sz="1400" dirty="0">
                <a:effectLst/>
                <a:latin typeface="+mn-lt"/>
                <a:ea typeface="ＭＳ 明朝"/>
                <a:cs typeface="Times New Roman"/>
              </a:rPr>
              <a:t>Copy goes here for two column </a:t>
            </a:r>
            <a:r>
              <a:rPr lang="en-US" sz="1400" dirty="0" err="1">
                <a:effectLst/>
                <a:latin typeface="+mn-lt"/>
                <a:ea typeface="ＭＳ 明朝"/>
                <a:cs typeface="Times New Roman"/>
              </a:rPr>
              <a:t>lorem</a:t>
            </a:r>
            <a:r>
              <a:rPr lang="en-US" sz="1400" dirty="0">
                <a:effectLst/>
                <a:latin typeface="+mn-lt"/>
                <a:ea typeface="ＭＳ 明朝"/>
                <a:cs typeface="Times New Roman"/>
              </a:rPr>
              <a:t> </a:t>
            </a:r>
            <a:r>
              <a:rPr lang="en-US" sz="1400" dirty="0" err="1">
                <a:effectLst/>
                <a:latin typeface="+mn-lt"/>
                <a:ea typeface="ＭＳ 明朝"/>
                <a:cs typeface="Times New Roman"/>
              </a:rPr>
              <a:t>ipsum</a:t>
            </a:r>
            <a:r>
              <a:rPr lang="en-US" sz="1400" dirty="0">
                <a:effectLst/>
                <a:latin typeface="+mn-lt"/>
                <a:ea typeface="ＭＳ 明朝"/>
                <a:cs typeface="Times New Roman"/>
              </a:rPr>
              <a:t> </a:t>
            </a:r>
            <a:r>
              <a:rPr lang="en-US" sz="1400" dirty="0" err="1">
                <a:effectLst/>
                <a:latin typeface="+mn-lt"/>
                <a:ea typeface="ＭＳ 明朝"/>
                <a:cs typeface="Times New Roman"/>
              </a:rPr>
              <a:t>dolar</a:t>
            </a:r>
            <a:r>
              <a:rPr lang="en-US" sz="1400" dirty="0">
                <a:effectLst/>
                <a:latin typeface="+mn-lt"/>
                <a:ea typeface="ＭＳ 明朝"/>
                <a:cs typeface="Times New Roman"/>
              </a:rPr>
              <a:t> sit </a:t>
            </a:r>
            <a:r>
              <a:rPr lang="en-US" sz="1400" dirty="0" err="1">
                <a:effectLst/>
                <a:latin typeface="+mn-lt"/>
                <a:ea typeface="ＭＳ 明朝"/>
                <a:cs typeface="Times New Roman"/>
              </a:rPr>
              <a:t>amet</a:t>
            </a:r>
            <a:r>
              <a:rPr lang="en-US" sz="1400" dirty="0">
                <a:effectLst/>
                <a:latin typeface="+mn-lt"/>
                <a:ea typeface="ＭＳ 明朝"/>
                <a:cs typeface="Times New Roman"/>
              </a:rPr>
              <a:t>, </a:t>
            </a:r>
            <a:r>
              <a:rPr lang="en-US" sz="1400" dirty="0" err="1">
                <a:effectLst/>
                <a:latin typeface="+mn-lt"/>
                <a:ea typeface="ＭＳ 明朝"/>
                <a:cs typeface="Times New Roman"/>
              </a:rPr>
              <a:t>consectetur</a:t>
            </a:r>
            <a:r>
              <a:rPr lang="en-US" sz="1400" dirty="0">
                <a:effectLst/>
                <a:latin typeface="+mn-lt"/>
                <a:ea typeface="ＭＳ 明朝"/>
                <a:cs typeface="Times New Roman"/>
              </a:rPr>
              <a:t> </a:t>
            </a:r>
            <a:r>
              <a:rPr lang="en-US" sz="1400" dirty="0" err="1">
                <a:effectLst/>
                <a:latin typeface="+mn-lt"/>
                <a:ea typeface="ＭＳ 明朝"/>
                <a:cs typeface="Times New Roman"/>
              </a:rPr>
              <a:t>adipiscing</a:t>
            </a:r>
            <a:r>
              <a:rPr lang="en-US" sz="1400" dirty="0">
                <a:effectLst/>
                <a:latin typeface="+mn-lt"/>
                <a:ea typeface="ＭＳ 明朝"/>
                <a:cs typeface="Times New Roman"/>
              </a:rPr>
              <a:t> </a:t>
            </a:r>
            <a:r>
              <a:rPr lang="en-US" sz="1400" dirty="0" err="1">
                <a:effectLst/>
                <a:latin typeface="+mn-lt"/>
                <a:ea typeface="ＭＳ 明朝"/>
                <a:cs typeface="Times New Roman"/>
              </a:rPr>
              <a:t>elit</a:t>
            </a:r>
            <a:r>
              <a:rPr lang="en-US" sz="1400" dirty="0">
                <a:effectLst/>
                <a:latin typeface="+mn-lt"/>
                <a:ea typeface="ＭＳ 明朝"/>
                <a:cs typeface="Times New Roman"/>
              </a:rPr>
              <a:t>. </a:t>
            </a:r>
            <a:r>
              <a:rPr lang="en-US" sz="1400" dirty="0" err="1">
                <a:effectLst/>
                <a:latin typeface="+mn-lt"/>
                <a:ea typeface="ＭＳ 明朝"/>
                <a:cs typeface="Times New Roman"/>
              </a:rPr>
              <a:t>Donec</a:t>
            </a:r>
            <a:r>
              <a:rPr lang="en-US" sz="1400" dirty="0">
                <a:effectLst/>
                <a:latin typeface="+mn-lt"/>
                <a:ea typeface="ＭＳ 明朝"/>
                <a:cs typeface="Times New Roman"/>
              </a:rPr>
              <a:t> </a:t>
            </a:r>
            <a:r>
              <a:rPr lang="en-US" sz="1400" dirty="0" err="1">
                <a:effectLst/>
                <a:latin typeface="+mn-lt"/>
                <a:ea typeface="ＭＳ 明朝"/>
                <a:cs typeface="Times New Roman"/>
              </a:rPr>
              <a:t>vehicula</a:t>
            </a:r>
            <a:r>
              <a:rPr lang="en-US" sz="1400" dirty="0">
                <a:effectLst/>
                <a:latin typeface="+mn-lt"/>
                <a:ea typeface="ＭＳ 明朝"/>
                <a:cs typeface="Times New Roman"/>
              </a:rPr>
              <a:t> </a:t>
            </a:r>
            <a:r>
              <a:rPr lang="en-US" sz="1400" dirty="0" err="1">
                <a:effectLst/>
                <a:latin typeface="+mn-lt"/>
                <a:ea typeface="ＭＳ 明朝"/>
                <a:cs typeface="Times New Roman"/>
              </a:rPr>
              <a:t>lorem</a:t>
            </a:r>
            <a:r>
              <a:rPr lang="en-US" sz="1400" dirty="0">
                <a:effectLst/>
                <a:latin typeface="+mn-lt"/>
                <a:ea typeface="ＭＳ 明朝"/>
                <a:cs typeface="Times New Roman"/>
              </a:rPr>
              <a:t> </a:t>
            </a:r>
            <a:r>
              <a:rPr lang="en-US" sz="1400" dirty="0" err="1">
                <a:effectLst/>
                <a:latin typeface="+mn-lt"/>
                <a:ea typeface="ＭＳ 明朝"/>
                <a:cs typeface="Times New Roman"/>
              </a:rPr>
              <a:t>enim</a:t>
            </a:r>
            <a:r>
              <a:rPr lang="en-US" sz="1400" dirty="0">
                <a:effectLst/>
                <a:latin typeface="+mn-lt"/>
                <a:ea typeface="ＭＳ 明朝"/>
                <a:cs typeface="Times New Roman"/>
              </a:rPr>
              <a:t>, </a:t>
            </a:r>
            <a:r>
              <a:rPr lang="en-US" sz="1400" dirty="0" err="1">
                <a:effectLst/>
                <a:latin typeface="+mn-lt"/>
                <a:ea typeface="ＭＳ 明朝"/>
                <a:cs typeface="Times New Roman"/>
              </a:rPr>
              <a:t>quis</a:t>
            </a:r>
            <a:r>
              <a:rPr lang="en-US" sz="1400" dirty="0">
                <a:effectLst/>
                <a:latin typeface="+mn-lt"/>
                <a:ea typeface="ＭＳ 明朝"/>
                <a:cs typeface="Times New Roman"/>
              </a:rPr>
              <a:t> </a:t>
            </a:r>
            <a:r>
              <a:rPr lang="en-US" sz="1400" dirty="0" err="1">
                <a:effectLst/>
                <a:latin typeface="+mn-lt"/>
                <a:ea typeface="ＭＳ 明朝"/>
                <a:cs typeface="Times New Roman"/>
              </a:rPr>
              <a:t>convallis</a:t>
            </a:r>
            <a:r>
              <a:rPr lang="en-US" sz="1400" dirty="0">
                <a:effectLst/>
                <a:latin typeface="+mn-lt"/>
                <a:ea typeface="ＭＳ 明朝"/>
                <a:cs typeface="Times New Roman"/>
              </a:rPr>
              <a:t> lacus </a:t>
            </a:r>
            <a:r>
              <a:rPr lang="en-US" sz="1400" dirty="0" err="1">
                <a:effectLst/>
                <a:latin typeface="+mn-lt"/>
                <a:ea typeface="ＭＳ 明朝"/>
                <a:cs typeface="Times New Roman"/>
              </a:rPr>
              <a:t>sodales</a:t>
            </a:r>
            <a:r>
              <a:rPr lang="en-US" sz="1400" dirty="0">
                <a:effectLst/>
                <a:latin typeface="+mn-lt"/>
                <a:ea typeface="ＭＳ 明朝"/>
                <a:cs typeface="Times New Roman"/>
              </a:rPr>
              <a:t> in.</a:t>
            </a:r>
            <a:endParaRPr lang="en-US" sz="900" dirty="0">
              <a:effectLst/>
              <a:latin typeface="Cambria"/>
              <a:ea typeface="ＭＳ 明朝"/>
              <a:cs typeface="Times New Roman"/>
            </a:endParaRPr>
          </a:p>
          <a:p>
            <a:r>
              <a:rPr lang="en-US" sz="1400" dirty="0">
                <a:effectLst/>
                <a:latin typeface="+mn-lt"/>
                <a:ea typeface="ＭＳ 明朝"/>
                <a:cs typeface="Times New Roman"/>
              </a:rPr>
              <a:t>In </a:t>
            </a:r>
            <a:r>
              <a:rPr lang="en-US" sz="1400" dirty="0" err="1">
                <a:effectLst/>
                <a:latin typeface="+mn-lt"/>
                <a:ea typeface="ＭＳ 明朝"/>
                <a:cs typeface="Times New Roman"/>
              </a:rPr>
              <a:t>ut</a:t>
            </a:r>
            <a:r>
              <a:rPr lang="en-US" sz="1400" dirty="0">
                <a:effectLst/>
                <a:latin typeface="+mn-lt"/>
                <a:ea typeface="ＭＳ 明朝"/>
                <a:cs typeface="Times New Roman"/>
              </a:rPr>
              <a:t> </a:t>
            </a:r>
            <a:r>
              <a:rPr lang="en-US" sz="1400" dirty="0" err="1">
                <a:effectLst/>
                <a:latin typeface="+mn-lt"/>
                <a:ea typeface="ＭＳ 明朝"/>
                <a:cs typeface="Times New Roman"/>
              </a:rPr>
              <a:t>lobortis</a:t>
            </a:r>
            <a:r>
              <a:rPr lang="en-US" sz="1400" dirty="0">
                <a:effectLst/>
                <a:latin typeface="+mn-lt"/>
                <a:ea typeface="ＭＳ 明朝"/>
                <a:cs typeface="Times New Roman"/>
              </a:rPr>
              <a:t> </a:t>
            </a:r>
            <a:r>
              <a:rPr lang="en-US" sz="1400" dirty="0" err="1">
                <a:effectLst/>
                <a:latin typeface="+mn-lt"/>
                <a:ea typeface="ＭＳ 明朝"/>
                <a:cs typeface="Times New Roman"/>
              </a:rPr>
              <a:t>neque</a:t>
            </a:r>
            <a:r>
              <a:rPr lang="en-US" sz="1400" dirty="0">
                <a:effectLst/>
                <a:latin typeface="+mn-lt"/>
                <a:ea typeface="ＭＳ 明朝"/>
                <a:cs typeface="Times New Roman"/>
              </a:rPr>
              <a:t>, </a:t>
            </a:r>
            <a:r>
              <a:rPr lang="en-US" sz="1400" dirty="0" err="1">
                <a:effectLst/>
                <a:latin typeface="+mn-lt"/>
                <a:ea typeface="ＭＳ 明朝"/>
                <a:cs typeface="Times New Roman"/>
              </a:rPr>
              <a:t>quis</a:t>
            </a:r>
            <a:r>
              <a:rPr lang="en-US" sz="1400" dirty="0">
                <a:effectLst/>
                <a:latin typeface="+mn-lt"/>
                <a:ea typeface="ＭＳ 明朝"/>
                <a:cs typeface="Times New Roman"/>
              </a:rPr>
              <a:t> </a:t>
            </a:r>
            <a:r>
              <a:rPr lang="en-US" sz="1400" dirty="0" err="1">
                <a:effectLst/>
                <a:latin typeface="+mn-lt"/>
                <a:ea typeface="ＭＳ 明朝"/>
                <a:cs typeface="Times New Roman"/>
              </a:rPr>
              <a:t>lobortis</a:t>
            </a:r>
            <a:r>
              <a:rPr lang="en-US" sz="1400" dirty="0">
                <a:effectLst/>
                <a:latin typeface="+mn-lt"/>
                <a:ea typeface="ＭＳ 明朝"/>
                <a:cs typeface="Times New Roman"/>
              </a:rPr>
              <a:t> </a:t>
            </a:r>
            <a:r>
              <a:rPr lang="en-US" sz="1400" dirty="0" err="1">
                <a:effectLst/>
                <a:latin typeface="+mn-lt"/>
                <a:ea typeface="ＭＳ 明朝"/>
                <a:cs typeface="Times New Roman"/>
              </a:rPr>
              <a:t>velit</a:t>
            </a:r>
            <a:r>
              <a:rPr lang="en-US" sz="1400" dirty="0">
                <a:effectLst/>
                <a:latin typeface="+mn-lt"/>
                <a:ea typeface="ＭＳ 明朝"/>
                <a:cs typeface="Times New Roman"/>
              </a:rPr>
              <a:t>. </a:t>
            </a:r>
            <a:r>
              <a:rPr lang="en-US" sz="1400" dirty="0" err="1">
                <a:effectLst/>
                <a:latin typeface="+mn-lt"/>
                <a:ea typeface="ＭＳ 明朝"/>
                <a:cs typeface="Times New Roman"/>
              </a:rPr>
              <a:t>Praesent</a:t>
            </a:r>
            <a:r>
              <a:rPr lang="en-US" sz="1400" dirty="0">
                <a:effectLst/>
                <a:latin typeface="+mn-lt"/>
                <a:ea typeface="ＭＳ 明朝"/>
                <a:cs typeface="Times New Roman"/>
              </a:rPr>
              <a:t> non </a:t>
            </a:r>
            <a:r>
              <a:rPr lang="en-US" sz="1400" dirty="0" err="1">
                <a:effectLst/>
                <a:latin typeface="+mn-lt"/>
                <a:ea typeface="ＭＳ 明朝"/>
                <a:cs typeface="Times New Roman"/>
              </a:rPr>
              <a:t>feugiat</a:t>
            </a:r>
            <a:r>
              <a:rPr lang="en-US" sz="1400" dirty="0">
                <a:effectLst/>
                <a:latin typeface="+mn-lt"/>
                <a:ea typeface="ＭＳ 明朝"/>
                <a:cs typeface="Times New Roman"/>
              </a:rPr>
              <a:t> </a:t>
            </a:r>
            <a:r>
              <a:rPr lang="en-US" sz="1400" dirty="0" err="1">
                <a:effectLst/>
                <a:latin typeface="+mn-lt"/>
                <a:ea typeface="ＭＳ 明朝"/>
                <a:cs typeface="Times New Roman"/>
              </a:rPr>
              <a:t>sapien</a:t>
            </a:r>
            <a:r>
              <a:rPr lang="en-US" sz="1400" dirty="0">
                <a:effectLst/>
                <a:latin typeface="+mn-lt"/>
                <a:ea typeface="ＭＳ 明朝"/>
                <a:cs typeface="Times New Roman"/>
              </a:rPr>
              <a:t>, </a:t>
            </a:r>
            <a:r>
              <a:rPr lang="en-US" sz="1400" dirty="0" err="1">
                <a:effectLst/>
                <a:latin typeface="+mn-lt"/>
                <a:ea typeface="ＭＳ 明朝"/>
                <a:cs typeface="Times New Roman"/>
              </a:rPr>
              <a:t>sed</a:t>
            </a:r>
            <a:r>
              <a:rPr lang="en-US" sz="1400" dirty="0">
                <a:effectLst/>
                <a:latin typeface="+mn-lt"/>
                <a:ea typeface="ＭＳ 明朝"/>
                <a:cs typeface="Times New Roman"/>
              </a:rPr>
              <a:t> </a:t>
            </a:r>
            <a:r>
              <a:rPr lang="en-US" sz="1400" dirty="0" err="1">
                <a:effectLst/>
                <a:latin typeface="+mn-lt"/>
                <a:ea typeface="ＭＳ 明朝"/>
                <a:cs typeface="Times New Roman"/>
              </a:rPr>
              <a:t>rhoncus</a:t>
            </a:r>
            <a:r>
              <a:rPr lang="en-US" sz="1400" dirty="0">
                <a:effectLst/>
                <a:latin typeface="+mn-lt"/>
                <a:ea typeface="ＭＳ 明朝"/>
                <a:cs typeface="Times New Roman"/>
              </a:rPr>
              <a:t>.</a:t>
            </a:r>
            <a:endParaRPr lang="en-US" sz="900" dirty="0">
              <a:effectLst/>
              <a:latin typeface="Cambria"/>
              <a:ea typeface="ＭＳ 明朝"/>
              <a:cs typeface="Times New Roman"/>
            </a:endParaRPr>
          </a:p>
          <a:p>
            <a:r>
              <a:rPr lang="en-US" sz="1400" dirty="0" err="1">
                <a:effectLst/>
                <a:latin typeface="+mn-lt"/>
                <a:ea typeface="ＭＳ 明朝"/>
                <a:cs typeface="Times New Roman"/>
              </a:rPr>
              <a:t>Ut</a:t>
            </a:r>
            <a:r>
              <a:rPr lang="en-US" sz="1400" dirty="0">
                <a:effectLst/>
                <a:latin typeface="+mn-lt"/>
                <a:ea typeface="ＭＳ 明朝"/>
                <a:cs typeface="Times New Roman"/>
              </a:rPr>
              <a:t> </a:t>
            </a:r>
            <a:r>
              <a:rPr lang="en-US" sz="1400" dirty="0" err="1">
                <a:effectLst/>
                <a:latin typeface="+mn-lt"/>
                <a:ea typeface="ＭＳ 明朝"/>
                <a:cs typeface="Times New Roman"/>
              </a:rPr>
              <a:t>wisi</a:t>
            </a:r>
            <a:r>
              <a:rPr lang="en-US" sz="1400" dirty="0">
                <a:effectLst/>
                <a:latin typeface="+mn-lt"/>
                <a:ea typeface="ＭＳ 明朝"/>
                <a:cs typeface="Times New Roman"/>
              </a:rPr>
              <a:t> </a:t>
            </a:r>
            <a:r>
              <a:rPr lang="en-US" sz="1400" dirty="0" err="1">
                <a:effectLst/>
                <a:latin typeface="+mn-lt"/>
                <a:ea typeface="ＭＳ 明朝"/>
                <a:cs typeface="Times New Roman"/>
              </a:rPr>
              <a:t>enim</a:t>
            </a:r>
            <a:r>
              <a:rPr lang="en-US" sz="1400" dirty="0">
                <a:effectLst/>
                <a:latin typeface="+mn-lt"/>
                <a:ea typeface="ＭＳ 明朝"/>
                <a:cs typeface="Times New Roman"/>
              </a:rPr>
              <a:t> ad minim </a:t>
            </a:r>
            <a:r>
              <a:rPr lang="en-US" sz="1400" dirty="0" err="1">
                <a:effectLst/>
                <a:latin typeface="+mn-lt"/>
                <a:ea typeface="ＭＳ 明朝"/>
                <a:cs typeface="Times New Roman"/>
              </a:rPr>
              <a:t>veniam</a:t>
            </a:r>
            <a:r>
              <a:rPr lang="en-US" sz="1400" dirty="0">
                <a:effectLst/>
                <a:latin typeface="+mn-lt"/>
                <a:ea typeface="ＭＳ 明朝"/>
                <a:cs typeface="Times New Roman"/>
              </a:rPr>
              <a:t>, </a:t>
            </a:r>
            <a:r>
              <a:rPr lang="en-US" sz="1400" dirty="0" err="1">
                <a:effectLst/>
                <a:latin typeface="+mn-lt"/>
                <a:ea typeface="ＭＳ 明朝"/>
                <a:cs typeface="Times New Roman"/>
              </a:rPr>
              <a:t>quis</a:t>
            </a:r>
            <a:r>
              <a:rPr lang="en-US" sz="1400" dirty="0">
                <a:effectLst/>
                <a:latin typeface="+mn-lt"/>
                <a:ea typeface="ＭＳ 明朝"/>
                <a:cs typeface="Times New Roman"/>
              </a:rPr>
              <a:t> </a:t>
            </a:r>
            <a:r>
              <a:rPr lang="en-US" sz="1400" dirty="0" err="1">
                <a:effectLst/>
                <a:latin typeface="+mn-lt"/>
                <a:ea typeface="ＭＳ 明朝"/>
                <a:cs typeface="Times New Roman"/>
              </a:rPr>
              <a:t>nostrud</a:t>
            </a:r>
            <a:r>
              <a:rPr lang="en-US" sz="1400" dirty="0">
                <a:effectLst/>
                <a:latin typeface="+mn-lt"/>
                <a:ea typeface="ＭＳ 明朝"/>
                <a:cs typeface="Times New Roman"/>
              </a:rPr>
              <a:t> </a:t>
            </a:r>
            <a:r>
              <a:rPr lang="en-US" sz="1400" dirty="0" err="1">
                <a:effectLst/>
                <a:latin typeface="+mn-lt"/>
                <a:ea typeface="ＭＳ 明朝"/>
                <a:cs typeface="Times New Roman"/>
              </a:rPr>
              <a:t>exerci</a:t>
            </a:r>
            <a:r>
              <a:rPr lang="en-US" sz="1400" dirty="0">
                <a:effectLst/>
                <a:latin typeface="+mn-lt"/>
                <a:ea typeface="ＭＳ 明朝"/>
                <a:cs typeface="Times New Roman"/>
              </a:rPr>
              <a:t> </a:t>
            </a:r>
            <a:r>
              <a:rPr lang="en-US" sz="1400" dirty="0" err="1">
                <a:effectLst/>
                <a:latin typeface="+mn-lt"/>
                <a:ea typeface="ＭＳ 明朝"/>
                <a:cs typeface="Times New Roman"/>
              </a:rPr>
              <a:t>tation</a:t>
            </a:r>
            <a:r>
              <a:rPr lang="en-US" sz="1400" dirty="0">
                <a:effectLst/>
                <a:latin typeface="+mn-lt"/>
                <a:ea typeface="ＭＳ 明朝"/>
                <a:cs typeface="Times New Roman"/>
              </a:rPr>
              <a:t> </a:t>
            </a:r>
            <a:r>
              <a:rPr lang="en-US" sz="1400" dirty="0" err="1">
                <a:effectLst/>
                <a:latin typeface="+mn-lt"/>
                <a:ea typeface="ＭＳ 明朝"/>
                <a:cs typeface="Times New Roman"/>
              </a:rPr>
              <a:t>ullamcorper</a:t>
            </a:r>
            <a:r>
              <a:rPr lang="en-US" sz="1400" dirty="0">
                <a:effectLst/>
                <a:latin typeface="+mn-lt"/>
                <a:ea typeface="ＭＳ 明朝"/>
                <a:cs typeface="Times New Roman"/>
              </a:rPr>
              <a:t> </a:t>
            </a:r>
            <a:r>
              <a:rPr lang="en-US" sz="1400" dirty="0" err="1">
                <a:effectLst/>
                <a:latin typeface="+mn-lt"/>
                <a:ea typeface="ＭＳ 明朝"/>
                <a:cs typeface="Times New Roman"/>
              </a:rPr>
              <a:t>suscipit</a:t>
            </a:r>
            <a:r>
              <a:rPr lang="en-US" sz="1400" dirty="0">
                <a:effectLst/>
                <a:latin typeface="+mn-lt"/>
                <a:ea typeface="ＭＳ 明朝"/>
                <a:cs typeface="Times New Roman"/>
              </a:rPr>
              <a:t> </a:t>
            </a:r>
            <a:r>
              <a:rPr lang="en-US" sz="1400" dirty="0" err="1">
                <a:effectLst/>
                <a:latin typeface="+mn-lt"/>
                <a:ea typeface="ＭＳ 明朝"/>
                <a:cs typeface="Times New Roman"/>
              </a:rPr>
              <a:t>lobortis</a:t>
            </a:r>
            <a:r>
              <a:rPr lang="en-US" sz="1400" dirty="0">
                <a:effectLst/>
                <a:latin typeface="+mn-lt"/>
                <a:ea typeface="ＭＳ 明朝"/>
                <a:cs typeface="Times New Roman"/>
              </a:rPr>
              <a:t> </a:t>
            </a:r>
            <a:r>
              <a:rPr lang="en-US" sz="1400" dirty="0" err="1">
                <a:effectLst/>
                <a:latin typeface="+mn-lt"/>
                <a:ea typeface="ＭＳ 明朝"/>
                <a:cs typeface="Times New Roman"/>
              </a:rPr>
              <a:t>nisl</a:t>
            </a:r>
            <a:r>
              <a:rPr lang="en-US" sz="1400" dirty="0">
                <a:effectLst/>
                <a:latin typeface="+mn-lt"/>
                <a:ea typeface="ＭＳ 明朝"/>
                <a:cs typeface="Times New Roman"/>
              </a:rPr>
              <a:t> </a:t>
            </a:r>
            <a:r>
              <a:rPr lang="en-US" sz="1400" dirty="0" err="1">
                <a:effectLst/>
                <a:latin typeface="+mn-lt"/>
                <a:ea typeface="ＭＳ 明朝"/>
                <a:cs typeface="Times New Roman"/>
              </a:rPr>
              <a:t>ut</a:t>
            </a:r>
            <a:r>
              <a:rPr lang="en-US" sz="1400" dirty="0">
                <a:effectLst/>
                <a:latin typeface="+mn-lt"/>
                <a:ea typeface="ＭＳ 明朝"/>
                <a:cs typeface="Times New Roman"/>
              </a:rPr>
              <a:t> </a:t>
            </a:r>
            <a:r>
              <a:rPr lang="en-US" sz="1400" dirty="0" err="1">
                <a:effectLst/>
                <a:latin typeface="+mn-lt"/>
                <a:ea typeface="ＭＳ 明朝"/>
                <a:cs typeface="Times New Roman"/>
              </a:rPr>
              <a:t>aliquip</a:t>
            </a:r>
            <a:r>
              <a:rPr lang="en-US" sz="1400" dirty="0">
                <a:effectLst/>
                <a:latin typeface="+mn-lt"/>
                <a:ea typeface="ＭＳ 明朝"/>
                <a:cs typeface="Times New Roman"/>
              </a:rPr>
              <a:t> ex </a:t>
            </a:r>
            <a:r>
              <a:rPr lang="en-US" sz="1400" dirty="0" err="1">
                <a:effectLst/>
                <a:latin typeface="+mn-lt"/>
                <a:ea typeface="ＭＳ 明朝"/>
                <a:cs typeface="Times New Roman"/>
              </a:rPr>
              <a:t>ea</a:t>
            </a:r>
            <a:r>
              <a:rPr lang="en-US" sz="1400" dirty="0">
                <a:effectLst/>
                <a:latin typeface="+mn-lt"/>
                <a:ea typeface="ＭＳ 明朝"/>
                <a:cs typeface="Times New Roman"/>
              </a:rPr>
              <a:t> </a:t>
            </a:r>
            <a:r>
              <a:rPr lang="en-US" sz="1400" dirty="0" err="1">
                <a:effectLst/>
                <a:latin typeface="+mn-lt"/>
                <a:ea typeface="ＭＳ 明朝"/>
                <a:cs typeface="Times New Roman"/>
              </a:rPr>
              <a:t>commodo</a:t>
            </a:r>
            <a:r>
              <a:rPr lang="en-US" sz="1400" dirty="0">
                <a:effectLst/>
                <a:latin typeface="+mn-lt"/>
                <a:ea typeface="ＭＳ 明朝"/>
                <a:cs typeface="Times New Roman"/>
              </a:rPr>
              <a:t> </a:t>
            </a:r>
            <a:r>
              <a:rPr lang="en-US" sz="1400" dirty="0" err="1">
                <a:effectLst/>
                <a:latin typeface="+mn-lt"/>
                <a:ea typeface="ＭＳ 明朝"/>
                <a:cs typeface="Times New Roman"/>
              </a:rPr>
              <a:t>consequat</a:t>
            </a:r>
            <a:r>
              <a:rPr lang="en-US" sz="1400" dirty="0">
                <a:effectLst/>
                <a:latin typeface="+mn-lt"/>
                <a:ea typeface="ＭＳ 明朝"/>
                <a:cs typeface="Times New Roman"/>
              </a:rPr>
              <a:t>. </a:t>
            </a:r>
            <a:r>
              <a:rPr lang="en-US" sz="1400" dirty="0" err="1">
                <a:effectLst/>
                <a:latin typeface="+mn-lt"/>
                <a:ea typeface="ＭＳ 明朝"/>
                <a:cs typeface="Times New Roman"/>
              </a:rPr>
              <a:t>Duis</a:t>
            </a:r>
            <a:r>
              <a:rPr lang="en-US" sz="1400" dirty="0">
                <a:effectLst/>
                <a:latin typeface="+mn-lt"/>
                <a:ea typeface="ＭＳ 明朝"/>
                <a:cs typeface="Times New Roman"/>
              </a:rPr>
              <a:t> </a:t>
            </a:r>
            <a:r>
              <a:rPr lang="en-US" sz="1400" dirty="0" err="1">
                <a:effectLst/>
                <a:latin typeface="+mn-lt"/>
                <a:ea typeface="ＭＳ 明朝"/>
                <a:cs typeface="Times New Roman"/>
              </a:rPr>
              <a:t>autem</a:t>
            </a:r>
            <a:r>
              <a:rPr lang="en-US" sz="1400" dirty="0">
                <a:effectLst/>
                <a:latin typeface="+mn-lt"/>
                <a:ea typeface="ＭＳ 明朝"/>
                <a:cs typeface="Times New Roman"/>
              </a:rPr>
              <a:t> </a:t>
            </a:r>
            <a:r>
              <a:rPr lang="en-US" sz="1400" dirty="0" err="1">
                <a:effectLst/>
                <a:latin typeface="+mn-lt"/>
                <a:ea typeface="ＭＳ 明朝"/>
                <a:cs typeface="Times New Roman"/>
              </a:rPr>
              <a:t>vel</a:t>
            </a:r>
            <a:r>
              <a:rPr lang="en-US" sz="1400" dirty="0">
                <a:effectLst/>
                <a:latin typeface="+mn-lt"/>
                <a:ea typeface="ＭＳ 明朝"/>
                <a:cs typeface="Times New Roman"/>
              </a:rPr>
              <a:t> </a:t>
            </a:r>
            <a:r>
              <a:rPr lang="en-US" sz="1400" dirty="0" err="1">
                <a:effectLst/>
                <a:latin typeface="+mn-lt"/>
                <a:ea typeface="ＭＳ 明朝"/>
                <a:cs typeface="Times New Roman"/>
              </a:rPr>
              <a:t>eum</a:t>
            </a:r>
            <a:r>
              <a:rPr lang="en-US" sz="1400" dirty="0">
                <a:effectLst/>
                <a:latin typeface="+mn-lt"/>
                <a:ea typeface="ＭＳ 明朝"/>
                <a:cs typeface="Times New Roman"/>
              </a:rPr>
              <a:t> </a:t>
            </a:r>
            <a:r>
              <a:rPr lang="en-US" sz="1400" dirty="0" err="1">
                <a:effectLst/>
                <a:latin typeface="+mn-lt"/>
                <a:ea typeface="ＭＳ 明朝"/>
                <a:cs typeface="Times New Roman"/>
              </a:rPr>
              <a:t>iriure</a:t>
            </a:r>
            <a:r>
              <a:rPr lang="en-US" sz="1400" dirty="0">
                <a:effectLst/>
                <a:latin typeface="+mn-lt"/>
                <a:ea typeface="ＭＳ 明朝"/>
                <a:cs typeface="Times New Roman"/>
              </a:rPr>
              <a:t> dolor in </a:t>
            </a:r>
            <a:r>
              <a:rPr lang="en-US" sz="1400" dirty="0" err="1">
                <a:effectLst/>
                <a:latin typeface="+mn-lt"/>
                <a:ea typeface="ＭＳ 明朝"/>
                <a:cs typeface="Times New Roman"/>
              </a:rPr>
              <a:t>hendrerit</a:t>
            </a:r>
            <a:r>
              <a:rPr lang="en-US" sz="1400" dirty="0">
                <a:effectLst/>
                <a:latin typeface="+mn-lt"/>
                <a:ea typeface="ＭＳ 明朝"/>
                <a:cs typeface="Times New Roman"/>
              </a:rPr>
              <a:t> in </a:t>
            </a:r>
            <a:r>
              <a:rPr lang="en-US" sz="1400" dirty="0" err="1">
                <a:effectLst/>
                <a:latin typeface="+mn-lt"/>
                <a:ea typeface="ＭＳ 明朝"/>
                <a:cs typeface="Times New Roman"/>
              </a:rPr>
              <a:t>vulputate</a:t>
            </a:r>
            <a:r>
              <a:rPr lang="en-US" sz="1400" dirty="0">
                <a:effectLst/>
                <a:latin typeface="+mn-lt"/>
                <a:ea typeface="ＭＳ 明朝"/>
                <a:cs typeface="Times New Roman"/>
              </a:rPr>
              <a:t> </a:t>
            </a:r>
            <a:r>
              <a:rPr lang="en-US" sz="1400" dirty="0" err="1">
                <a:effectLst/>
                <a:latin typeface="+mn-lt"/>
                <a:ea typeface="ＭＳ 明朝"/>
                <a:cs typeface="Times New Roman"/>
              </a:rPr>
              <a:t>velit</a:t>
            </a:r>
            <a:r>
              <a:rPr lang="en-US" sz="1400" dirty="0">
                <a:effectLst/>
                <a:latin typeface="+mn-lt"/>
                <a:ea typeface="ＭＳ 明朝"/>
                <a:cs typeface="Times New Roman"/>
              </a:rPr>
              <a:t> </a:t>
            </a:r>
            <a:r>
              <a:rPr lang="en-US" sz="1400" dirty="0" err="1">
                <a:effectLst/>
                <a:latin typeface="+mn-lt"/>
                <a:ea typeface="ＭＳ 明朝"/>
                <a:cs typeface="Times New Roman"/>
              </a:rPr>
              <a:t>esse</a:t>
            </a:r>
            <a:r>
              <a:rPr lang="en-US" sz="1400" dirty="0">
                <a:effectLst/>
                <a:latin typeface="+mn-lt"/>
                <a:ea typeface="ＭＳ 明朝"/>
                <a:cs typeface="Times New Roman"/>
              </a:rPr>
              <a:t> </a:t>
            </a:r>
            <a:r>
              <a:rPr lang="en-US" sz="1400" dirty="0" err="1">
                <a:effectLst/>
                <a:latin typeface="+mn-lt"/>
                <a:ea typeface="ＭＳ 明朝"/>
                <a:cs typeface="Times New Roman"/>
              </a:rPr>
              <a:t>molestie</a:t>
            </a:r>
            <a:r>
              <a:rPr lang="en-US" sz="1400" dirty="0">
                <a:effectLst/>
                <a:latin typeface="+mn-lt"/>
                <a:ea typeface="ＭＳ 明朝"/>
                <a:cs typeface="Times New Roman"/>
              </a:rPr>
              <a:t> </a:t>
            </a:r>
            <a:r>
              <a:rPr lang="en-US" sz="1400" dirty="0" err="1">
                <a:effectLst/>
                <a:latin typeface="+mn-lt"/>
                <a:ea typeface="ＭＳ 明朝"/>
                <a:cs typeface="Times New Roman"/>
              </a:rPr>
              <a:t>consequat</a:t>
            </a:r>
            <a:r>
              <a:rPr lang="en-US" sz="1400" dirty="0">
                <a:effectLst/>
                <a:latin typeface="+mn-lt"/>
                <a:ea typeface="ＭＳ 明朝"/>
                <a:cs typeface="Times New Roman"/>
              </a:rPr>
              <a:t>, </a:t>
            </a:r>
            <a:r>
              <a:rPr lang="en-US" sz="1400" dirty="0" err="1">
                <a:effectLst/>
                <a:latin typeface="+mn-lt"/>
                <a:ea typeface="ＭＳ 明朝"/>
                <a:cs typeface="Times New Roman"/>
              </a:rPr>
              <a:t>vel</a:t>
            </a:r>
            <a:r>
              <a:rPr lang="en-US" sz="1400" dirty="0">
                <a:effectLst/>
                <a:latin typeface="+mn-lt"/>
                <a:ea typeface="ＭＳ 明朝"/>
                <a:cs typeface="Times New Roman"/>
              </a:rPr>
              <a:t> </a:t>
            </a:r>
            <a:r>
              <a:rPr lang="en-US" sz="1400" dirty="0" err="1">
                <a:effectLst/>
                <a:latin typeface="+mn-lt"/>
                <a:ea typeface="ＭＳ 明朝"/>
                <a:cs typeface="Times New Roman"/>
              </a:rPr>
              <a:t>illum</a:t>
            </a:r>
            <a:r>
              <a:rPr lang="en-US" sz="1400" dirty="0">
                <a:effectLst/>
                <a:latin typeface="+mn-lt"/>
                <a:ea typeface="ＭＳ 明朝"/>
                <a:cs typeface="Times New Roman"/>
              </a:rPr>
              <a:t> </a:t>
            </a:r>
            <a:r>
              <a:rPr lang="en-US" sz="1400" dirty="0" err="1">
                <a:effectLst/>
                <a:latin typeface="+mn-lt"/>
                <a:ea typeface="ＭＳ 明朝"/>
                <a:cs typeface="Times New Roman"/>
              </a:rPr>
              <a:t>dolore</a:t>
            </a:r>
            <a:r>
              <a:rPr lang="en-US" sz="1400" dirty="0">
                <a:effectLst/>
                <a:latin typeface="+mn-lt"/>
                <a:ea typeface="ＭＳ 明朝"/>
                <a:cs typeface="Times New Roman"/>
              </a:rPr>
              <a:t> </a:t>
            </a:r>
            <a:r>
              <a:rPr lang="en-US" sz="1400" dirty="0" err="1">
                <a:effectLst/>
                <a:latin typeface="+mn-lt"/>
                <a:ea typeface="ＭＳ 明朝"/>
                <a:cs typeface="Times New Roman"/>
              </a:rPr>
              <a:t>eu</a:t>
            </a:r>
            <a:r>
              <a:rPr lang="en-US" sz="1400" dirty="0">
                <a:effectLst/>
                <a:latin typeface="+mn-lt"/>
                <a:ea typeface="ＭＳ 明朝"/>
                <a:cs typeface="Times New Roman"/>
              </a:rPr>
              <a:t> </a:t>
            </a:r>
            <a:r>
              <a:rPr lang="en-US" sz="1400" dirty="0" err="1">
                <a:effectLst/>
                <a:latin typeface="+mn-lt"/>
                <a:ea typeface="ＭＳ 明朝"/>
                <a:cs typeface="Times New Roman"/>
              </a:rPr>
              <a:t>feugiat</a:t>
            </a:r>
            <a:r>
              <a:rPr lang="en-US" sz="1400" dirty="0">
                <a:effectLst/>
                <a:latin typeface="+mn-lt"/>
                <a:ea typeface="ＭＳ 明朝"/>
                <a:cs typeface="Times New Roman"/>
              </a:rPr>
              <a:t> </a:t>
            </a:r>
            <a:r>
              <a:rPr lang="en-US" sz="1400" dirty="0" err="1">
                <a:effectLst/>
                <a:latin typeface="+mn-lt"/>
                <a:ea typeface="ＭＳ 明朝"/>
                <a:cs typeface="Times New Roman"/>
              </a:rPr>
              <a:t>nulla</a:t>
            </a:r>
            <a:r>
              <a:rPr lang="en-US" sz="1400" dirty="0">
                <a:effectLst/>
                <a:latin typeface="+mn-lt"/>
                <a:ea typeface="ＭＳ 明朝"/>
                <a:cs typeface="Times New Roman"/>
              </a:rPr>
              <a:t> </a:t>
            </a:r>
            <a:r>
              <a:rPr lang="en-US" sz="1400" dirty="0" err="1">
                <a:effectLst/>
                <a:latin typeface="+mn-lt"/>
                <a:ea typeface="ＭＳ 明朝"/>
                <a:cs typeface="Times New Roman"/>
              </a:rPr>
              <a:t>facilisis</a:t>
            </a:r>
            <a:r>
              <a:rPr lang="en-US" sz="1400" dirty="0">
                <a:effectLst/>
                <a:latin typeface="+mn-lt"/>
                <a:ea typeface="ＭＳ 明朝"/>
                <a:cs typeface="Times New Roman"/>
              </a:rPr>
              <a:t> at </a:t>
            </a:r>
            <a:r>
              <a:rPr lang="en-US" sz="1400" dirty="0" err="1">
                <a:effectLst/>
                <a:latin typeface="+mn-lt"/>
                <a:ea typeface="ＭＳ 明朝"/>
                <a:cs typeface="Times New Roman"/>
              </a:rPr>
              <a:t>vero</a:t>
            </a:r>
            <a:r>
              <a:rPr lang="en-US" sz="1400" dirty="0">
                <a:effectLst/>
                <a:latin typeface="+mn-lt"/>
                <a:ea typeface="ＭＳ 明朝"/>
                <a:cs typeface="Times New Roman"/>
              </a:rPr>
              <a:t> </a:t>
            </a:r>
            <a:r>
              <a:rPr lang="en-US" sz="1400" dirty="0" err="1">
                <a:effectLst/>
                <a:latin typeface="+mn-lt"/>
                <a:ea typeface="ＭＳ 明朝"/>
                <a:cs typeface="Times New Roman"/>
              </a:rPr>
              <a:t>eros</a:t>
            </a:r>
            <a:r>
              <a:rPr lang="en-US" sz="1400" dirty="0">
                <a:effectLst/>
                <a:latin typeface="+mn-lt"/>
                <a:ea typeface="ＭＳ 明朝"/>
                <a:cs typeface="Times New Roman"/>
              </a:rPr>
              <a:t> et </a:t>
            </a:r>
            <a:r>
              <a:rPr lang="en-US" sz="1400" dirty="0" err="1">
                <a:effectLst/>
                <a:latin typeface="+mn-lt"/>
                <a:ea typeface="ＭＳ 明朝"/>
                <a:cs typeface="Times New Roman"/>
              </a:rPr>
              <a:t>accumsan</a:t>
            </a:r>
            <a:r>
              <a:rPr lang="en-US" sz="1400" dirty="0">
                <a:effectLst/>
                <a:latin typeface="+mn-lt"/>
                <a:ea typeface="ＭＳ 明朝"/>
                <a:cs typeface="Times New Roman"/>
              </a:rPr>
              <a:t> et </a:t>
            </a:r>
            <a:r>
              <a:rPr lang="en-US" sz="1400" dirty="0" err="1">
                <a:effectLst/>
                <a:latin typeface="+mn-lt"/>
                <a:ea typeface="ＭＳ 明朝"/>
                <a:cs typeface="Times New Roman"/>
              </a:rPr>
              <a:t>iusto</a:t>
            </a:r>
            <a:r>
              <a:rPr lang="en-US" sz="1400" dirty="0">
                <a:effectLst/>
                <a:latin typeface="+mn-lt"/>
                <a:ea typeface="ＭＳ 明朝"/>
                <a:cs typeface="Times New Roman"/>
              </a:rPr>
              <a:t> </a:t>
            </a:r>
            <a:r>
              <a:rPr lang="en-US" sz="1400" dirty="0" err="1">
                <a:effectLst/>
                <a:latin typeface="+mn-lt"/>
                <a:ea typeface="ＭＳ 明朝"/>
                <a:cs typeface="Times New Roman"/>
              </a:rPr>
              <a:t>odio</a:t>
            </a:r>
            <a:r>
              <a:rPr lang="en-US" sz="1400" dirty="0">
                <a:effectLst/>
                <a:latin typeface="+mn-lt"/>
                <a:ea typeface="ＭＳ 明朝"/>
                <a:cs typeface="Times New Roman"/>
              </a:rPr>
              <a:t> </a:t>
            </a:r>
            <a:r>
              <a:rPr lang="en-US" sz="1400" dirty="0" err="1">
                <a:effectLst/>
                <a:latin typeface="+mn-lt"/>
                <a:ea typeface="ＭＳ 明朝"/>
                <a:cs typeface="Times New Roman"/>
              </a:rPr>
              <a:t>dignissim</a:t>
            </a:r>
            <a:r>
              <a:rPr lang="en-US" sz="1400" dirty="0">
                <a:effectLst/>
                <a:latin typeface="+mn-lt"/>
                <a:ea typeface="ＭＳ 明朝"/>
                <a:cs typeface="Times New Roman"/>
              </a:rPr>
              <a:t> qui </a:t>
            </a:r>
            <a:r>
              <a:rPr lang="en-US" sz="1400" dirty="0" err="1">
                <a:effectLst/>
                <a:latin typeface="+mn-lt"/>
                <a:ea typeface="ＭＳ 明朝"/>
                <a:cs typeface="Times New Roman"/>
              </a:rPr>
              <a:t>blandit</a:t>
            </a:r>
            <a:r>
              <a:rPr lang="en-US" sz="1400" dirty="0">
                <a:effectLst/>
                <a:latin typeface="+mn-lt"/>
                <a:ea typeface="ＭＳ 明朝"/>
                <a:cs typeface="Times New Roman"/>
              </a:rPr>
              <a:t> </a:t>
            </a:r>
            <a:r>
              <a:rPr lang="en-US" sz="1400" dirty="0" err="1">
                <a:effectLst/>
                <a:latin typeface="+mn-lt"/>
                <a:ea typeface="ＭＳ 明朝"/>
                <a:cs typeface="Times New Roman"/>
              </a:rPr>
              <a:t>praesent</a:t>
            </a:r>
            <a:r>
              <a:rPr lang="en-US" sz="1400" dirty="0">
                <a:effectLst/>
                <a:latin typeface="+mn-lt"/>
                <a:ea typeface="ＭＳ 明朝"/>
                <a:cs typeface="Times New Roman"/>
              </a:rPr>
              <a:t> </a:t>
            </a:r>
            <a:r>
              <a:rPr lang="en-US" sz="1400" dirty="0" err="1">
                <a:effectLst/>
                <a:latin typeface="+mn-lt"/>
                <a:ea typeface="ＭＳ 明朝"/>
                <a:cs typeface="Times New Roman"/>
              </a:rPr>
              <a:t>luptatum</a:t>
            </a:r>
            <a:r>
              <a:rPr lang="en-US" sz="1400" dirty="0">
                <a:effectLst/>
                <a:latin typeface="+mn-lt"/>
                <a:ea typeface="ＭＳ 明朝"/>
                <a:cs typeface="Times New Roman"/>
              </a:rPr>
              <a:t> </a:t>
            </a:r>
            <a:r>
              <a:rPr lang="en-US" sz="1400" dirty="0" err="1">
                <a:effectLst/>
                <a:latin typeface="+mn-lt"/>
                <a:ea typeface="ＭＳ 明朝"/>
                <a:cs typeface="Times New Roman"/>
              </a:rPr>
              <a:t>zzril</a:t>
            </a:r>
            <a:r>
              <a:rPr lang="en-US" sz="1400" dirty="0">
                <a:effectLst/>
                <a:latin typeface="+mn-lt"/>
                <a:ea typeface="ＭＳ 明朝"/>
                <a:cs typeface="Times New Roman"/>
              </a:rPr>
              <a:t> </a:t>
            </a:r>
            <a:r>
              <a:rPr lang="en-US" sz="1400" dirty="0" err="1">
                <a:effectLst/>
                <a:latin typeface="+mn-lt"/>
                <a:ea typeface="ＭＳ 明朝"/>
                <a:cs typeface="Times New Roman"/>
              </a:rPr>
              <a:t>delenit</a:t>
            </a:r>
            <a:r>
              <a:rPr lang="en-US" sz="1400" dirty="0">
                <a:effectLst/>
                <a:latin typeface="+mn-lt"/>
                <a:ea typeface="ＭＳ 明朝"/>
                <a:cs typeface="Times New Roman"/>
              </a:rPr>
              <a:t> </a:t>
            </a:r>
            <a:r>
              <a:rPr lang="en-US" sz="1400" dirty="0" err="1">
                <a:effectLst/>
                <a:latin typeface="+mn-lt"/>
                <a:ea typeface="ＭＳ 明朝"/>
                <a:cs typeface="Times New Roman"/>
              </a:rPr>
              <a:t>augue</a:t>
            </a:r>
            <a:r>
              <a:rPr lang="en-US" sz="1400" dirty="0">
                <a:effectLst/>
                <a:latin typeface="+mn-lt"/>
                <a:ea typeface="ＭＳ 明朝"/>
                <a:cs typeface="Times New Roman"/>
              </a:rPr>
              <a:t> </a:t>
            </a:r>
            <a:r>
              <a:rPr lang="en-US" sz="1400" dirty="0" err="1">
                <a:effectLst/>
                <a:latin typeface="+mn-lt"/>
                <a:ea typeface="ＭＳ 明朝"/>
                <a:cs typeface="Times New Roman"/>
              </a:rPr>
              <a:t>duis</a:t>
            </a:r>
            <a:r>
              <a:rPr lang="en-US" sz="1400" dirty="0">
                <a:effectLst/>
                <a:latin typeface="+mn-lt"/>
                <a:ea typeface="ＭＳ 明朝"/>
                <a:cs typeface="Times New Roman"/>
              </a:rPr>
              <a:t> </a:t>
            </a:r>
            <a:r>
              <a:rPr lang="en-US" sz="1400" dirty="0" err="1">
                <a:effectLst/>
                <a:latin typeface="+mn-lt"/>
                <a:ea typeface="ＭＳ 明朝"/>
                <a:cs typeface="Times New Roman"/>
              </a:rPr>
              <a:t>dolore</a:t>
            </a:r>
            <a:r>
              <a:rPr lang="en-US" sz="1400" dirty="0">
                <a:effectLst/>
                <a:latin typeface="+mn-lt"/>
                <a:ea typeface="ＭＳ 明朝"/>
                <a:cs typeface="Times New Roman"/>
              </a:rPr>
              <a:t> </a:t>
            </a:r>
            <a:r>
              <a:rPr lang="en-US" sz="1400" dirty="0" err="1">
                <a:effectLst/>
                <a:latin typeface="+mn-lt"/>
                <a:ea typeface="ＭＳ 明朝"/>
                <a:cs typeface="Times New Roman"/>
              </a:rPr>
              <a:t>te</a:t>
            </a:r>
            <a:r>
              <a:rPr lang="en-US" sz="1400" dirty="0">
                <a:effectLst/>
                <a:latin typeface="+mn-lt"/>
                <a:ea typeface="ＭＳ 明朝"/>
                <a:cs typeface="Times New Roman"/>
              </a:rPr>
              <a:t> </a:t>
            </a:r>
            <a:r>
              <a:rPr lang="en-US" sz="1400" dirty="0" err="1">
                <a:effectLst/>
                <a:latin typeface="+mn-lt"/>
                <a:ea typeface="ＭＳ 明朝"/>
                <a:cs typeface="Times New Roman"/>
              </a:rPr>
              <a:t>feugait</a:t>
            </a:r>
            <a:r>
              <a:rPr lang="en-US" sz="1400" dirty="0">
                <a:effectLst/>
                <a:latin typeface="+mn-lt"/>
                <a:ea typeface="ＭＳ 明朝"/>
                <a:cs typeface="Times New Roman"/>
              </a:rPr>
              <a:t> </a:t>
            </a:r>
            <a:r>
              <a:rPr lang="en-US" sz="1400" dirty="0" err="1">
                <a:effectLst/>
                <a:latin typeface="+mn-lt"/>
                <a:ea typeface="ＭＳ 明朝"/>
                <a:cs typeface="Times New Roman"/>
              </a:rPr>
              <a:t>nulla</a:t>
            </a:r>
            <a:r>
              <a:rPr lang="en-US" sz="1400" dirty="0">
                <a:effectLst/>
                <a:latin typeface="+mn-lt"/>
                <a:ea typeface="ＭＳ 明朝"/>
                <a:cs typeface="Times New Roman"/>
              </a:rPr>
              <a:t> </a:t>
            </a:r>
            <a:r>
              <a:rPr lang="en-US" sz="1400" dirty="0" err="1">
                <a:effectLst/>
                <a:latin typeface="+mn-lt"/>
                <a:ea typeface="ＭＳ 明朝"/>
                <a:cs typeface="Times New Roman"/>
              </a:rPr>
              <a:t>facilisi</a:t>
            </a:r>
            <a:r>
              <a:rPr lang="en-US" sz="1400" dirty="0">
                <a:effectLst/>
                <a:latin typeface="+mn-lt"/>
                <a:ea typeface="ＭＳ 明朝"/>
                <a:cs typeface="Times New Roman"/>
              </a:rPr>
              <a:t>. </a:t>
            </a:r>
          </a:p>
          <a:p>
            <a:r>
              <a:rPr lang="en-US" sz="1400" dirty="0">
                <a:effectLst/>
                <a:latin typeface="+mn-lt"/>
                <a:ea typeface="ＭＳ 明朝"/>
                <a:cs typeface="Times New Roman"/>
              </a:rPr>
              <a:t>Nam liber </a:t>
            </a:r>
            <a:r>
              <a:rPr lang="en-US" sz="1400" dirty="0" err="1">
                <a:effectLst/>
                <a:latin typeface="+mn-lt"/>
                <a:ea typeface="ＭＳ 明朝"/>
                <a:cs typeface="Times New Roman"/>
              </a:rPr>
              <a:t>tempor</a:t>
            </a:r>
            <a:r>
              <a:rPr lang="en-US" sz="1400" dirty="0">
                <a:effectLst/>
                <a:latin typeface="+mn-lt"/>
                <a:ea typeface="ＭＳ 明朝"/>
                <a:cs typeface="Times New Roman"/>
              </a:rPr>
              <a:t> cum </a:t>
            </a:r>
            <a:r>
              <a:rPr lang="en-US" sz="1400" dirty="0" err="1">
                <a:effectLst/>
                <a:latin typeface="+mn-lt"/>
                <a:ea typeface="ＭＳ 明朝"/>
                <a:cs typeface="Times New Roman"/>
              </a:rPr>
              <a:t>soluta</a:t>
            </a:r>
            <a:r>
              <a:rPr lang="en-US" sz="1400" dirty="0">
                <a:effectLst/>
                <a:latin typeface="+mn-lt"/>
                <a:ea typeface="ＭＳ 明朝"/>
                <a:cs typeface="Times New Roman"/>
              </a:rPr>
              <a:t> </a:t>
            </a:r>
            <a:r>
              <a:rPr lang="en-US" sz="1400" dirty="0" err="1">
                <a:effectLst/>
                <a:latin typeface="+mn-lt"/>
                <a:ea typeface="ＭＳ 明朝"/>
                <a:cs typeface="Times New Roman"/>
              </a:rPr>
              <a:t>nobis</a:t>
            </a:r>
            <a:r>
              <a:rPr lang="en-US" sz="1400" dirty="0">
                <a:effectLst/>
                <a:latin typeface="+mn-lt"/>
                <a:ea typeface="ＭＳ 明朝"/>
                <a:cs typeface="Times New Roman"/>
              </a:rPr>
              <a:t> </a:t>
            </a:r>
            <a:r>
              <a:rPr lang="en-US" sz="1400" dirty="0" err="1">
                <a:effectLst/>
                <a:latin typeface="+mn-lt"/>
                <a:ea typeface="ＭＳ 明朝"/>
                <a:cs typeface="Times New Roman"/>
              </a:rPr>
              <a:t>eleifend</a:t>
            </a:r>
            <a:r>
              <a:rPr lang="en-US" sz="1400" dirty="0">
                <a:effectLst/>
                <a:latin typeface="+mn-lt"/>
                <a:ea typeface="ＭＳ 明朝"/>
                <a:cs typeface="Times New Roman"/>
              </a:rPr>
              <a:t> option </a:t>
            </a:r>
            <a:r>
              <a:rPr lang="en-US" sz="1400" dirty="0" err="1">
                <a:effectLst/>
                <a:latin typeface="+mn-lt"/>
                <a:ea typeface="ＭＳ 明朝"/>
                <a:cs typeface="Times New Roman"/>
              </a:rPr>
              <a:t>congue</a:t>
            </a:r>
            <a:r>
              <a:rPr lang="en-US" sz="1400" dirty="0">
                <a:effectLst/>
                <a:latin typeface="+mn-lt"/>
                <a:ea typeface="ＭＳ 明朝"/>
                <a:cs typeface="Times New Roman"/>
              </a:rPr>
              <a:t> </a:t>
            </a:r>
            <a:r>
              <a:rPr lang="en-US" sz="1400" dirty="0" err="1">
                <a:effectLst/>
                <a:latin typeface="+mn-lt"/>
                <a:ea typeface="ＭＳ 明朝"/>
                <a:cs typeface="Times New Roman"/>
              </a:rPr>
              <a:t>nihil</a:t>
            </a:r>
            <a:r>
              <a:rPr lang="en-US" sz="1400" dirty="0">
                <a:effectLst/>
                <a:latin typeface="+mn-lt"/>
                <a:ea typeface="ＭＳ 明朝"/>
                <a:cs typeface="Times New Roman"/>
              </a:rPr>
              <a:t> </a:t>
            </a:r>
            <a:r>
              <a:rPr lang="en-US" sz="1400" dirty="0" err="1">
                <a:effectLst/>
                <a:latin typeface="+mn-lt"/>
                <a:ea typeface="ＭＳ 明朝"/>
                <a:cs typeface="Times New Roman"/>
              </a:rPr>
              <a:t>imperdiet</a:t>
            </a:r>
            <a:r>
              <a:rPr lang="en-US" sz="1400" dirty="0">
                <a:effectLst/>
                <a:latin typeface="+mn-lt"/>
                <a:ea typeface="ＭＳ 明朝"/>
                <a:cs typeface="Times New Roman"/>
              </a:rPr>
              <a:t> doming id quod </a:t>
            </a:r>
            <a:r>
              <a:rPr lang="en-US" sz="1400" dirty="0" err="1">
                <a:effectLst/>
                <a:latin typeface="+mn-lt"/>
                <a:ea typeface="ＭＳ 明朝"/>
                <a:cs typeface="Times New Roman"/>
              </a:rPr>
              <a:t>mazim</a:t>
            </a:r>
            <a:r>
              <a:rPr lang="en-US" sz="1400" dirty="0">
                <a:effectLst/>
                <a:latin typeface="+mn-lt"/>
                <a:ea typeface="ＭＳ 明朝"/>
                <a:cs typeface="Times New Roman"/>
              </a:rPr>
              <a:t> </a:t>
            </a:r>
            <a:r>
              <a:rPr lang="en-US" sz="1400" dirty="0" err="1">
                <a:effectLst/>
                <a:latin typeface="+mn-lt"/>
                <a:ea typeface="ＭＳ 明朝"/>
                <a:cs typeface="Times New Roman"/>
              </a:rPr>
              <a:t>placerat</a:t>
            </a:r>
            <a:r>
              <a:rPr lang="en-US" sz="1400" dirty="0">
                <a:effectLst/>
                <a:latin typeface="+mn-lt"/>
                <a:ea typeface="ＭＳ 明朝"/>
                <a:cs typeface="Times New Roman"/>
              </a:rPr>
              <a:t> facer </a:t>
            </a:r>
            <a:r>
              <a:rPr lang="en-US" sz="1400" dirty="0" err="1">
                <a:effectLst/>
                <a:latin typeface="+mn-lt"/>
                <a:ea typeface="ＭＳ 明朝"/>
                <a:cs typeface="Times New Roman"/>
              </a:rPr>
              <a:t>possim</a:t>
            </a:r>
            <a:r>
              <a:rPr lang="en-US" sz="1400" dirty="0">
                <a:effectLst/>
                <a:latin typeface="+mn-lt"/>
                <a:ea typeface="ＭＳ 明朝"/>
                <a:cs typeface="Times New Roman"/>
              </a:rPr>
              <a:t> </a:t>
            </a:r>
            <a:r>
              <a:rPr lang="en-US" sz="1400" dirty="0" err="1">
                <a:effectLst/>
                <a:latin typeface="+mn-lt"/>
                <a:ea typeface="ＭＳ 明朝"/>
                <a:cs typeface="Times New Roman"/>
              </a:rPr>
              <a:t>assum</a:t>
            </a:r>
            <a:r>
              <a:rPr lang="en-US" sz="1400" dirty="0">
                <a:effectLst/>
                <a:latin typeface="+mn-lt"/>
                <a:ea typeface="ＭＳ 明朝"/>
                <a:cs typeface="Times New Roman"/>
              </a:rPr>
              <a:t>. </a:t>
            </a:r>
          </a:p>
          <a:p>
            <a:r>
              <a:rPr lang="en-US" sz="1400" dirty="0" err="1">
                <a:effectLst/>
                <a:latin typeface="+mn-lt"/>
                <a:ea typeface="ＭＳ 明朝"/>
                <a:cs typeface="Times New Roman"/>
              </a:rPr>
              <a:t>Typi</a:t>
            </a:r>
            <a:r>
              <a:rPr lang="en-US" sz="1400" dirty="0">
                <a:effectLst/>
                <a:latin typeface="+mn-lt"/>
                <a:ea typeface="ＭＳ 明朝"/>
                <a:cs typeface="Times New Roman"/>
              </a:rPr>
              <a:t> non </a:t>
            </a:r>
            <a:r>
              <a:rPr lang="en-US" sz="1400" dirty="0" err="1">
                <a:effectLst/>
                <a:latin typeface="+mn-lt"/>
                <a:ea typeface="ＭＳ 明朝"/>
                <a:cs typeface="Times New Roman"/>
              </a:rPr>
              <a:t>habent</a:t>
            </a:r>
            <a:r>
              <a:rPr lang="en-US" sz="1400" dirty="0">
                <a:effectLst/>
                <a:latin typeface="+mn-lt"/>
                <a:ea typeface="ＭＳ 明朝"/>
                <a:cs typeface="Times New Roman"/>
              </a:rPr>
              <a:t> </a:t>
            </a:r>
            <a:r>
              <a:rPr lang="en-US" sz="1400" dirty="0" err="1">
                <a:effectLst/>
                <a:latin typeface="+mn-lt"/>
                <a:ea typeface="ＭＳ 明朝"/>
                <a:cs typeface="Times New Roman"/>
              </a:rPr>
              <a:t>claritatem</a:t>
            </a:r>
            <a:r>
              <a:rPr lang="en-US" sz="1400" dirty="0">
                <a:effectLst/>
                <a:latin typeface="+mn-lt"/>
                <a:ea typeface="ＭＳ 明朝"/>
                <a:cs typeface="Times New Roman"/>
              </a:rPr>
              <a:t> </a:t>
            </a:r>
            <a:r>
              <a:rPr lang="en-US" sz="1400" dirty="0" err="1">
                <a:effectLst/>
                <a:latin typeface="+mn-lt"/>
                <a:ea typeface="ＭＳ 明朝"/>
                <a:cs typeface="Times New Roman"/>
              </a:rPr>
              <a:t>insitam</a:t>
            </a:r>
            <a:r>
              <a:rPr lang="en-US" sz="1400" dirty="0">
                <a:effectLst/>
                <a:latin typeface="+mn-lt"/>
                <a:ea typeface="ＭＳ 明朝"/>
                <a:cs typeface="Times New Roman"/>
              </a:rPr>
              <a:t>; </a:t>
            </a:r>
            <a:r>
              <a:rPr lang="en-US" sz="1400" dirty="0" err="1">
                <a:effectLst/>
                <a:latin typeface="+mn-lt"/>
                <a:ea typeface="ＭＳ 明朝"/>
                <a:cs typeface="Times New Roman"/>
              </a:rPr>
              <a:t>est</a:t>
            </a:r>
            <a:r>
              <a:rPr lang="en-US" sz="1400" dirty="0">
                <a:effectLst/>
                <a:latin typeface="+mn-lt"/>
                <a:ea typeface="ＭＳ 明朝"/>
                <a:cs typeface="Times New Roman"/>
              </a:rPr>
              <a:t> </a:t>
            </a:r>
            <a:r>
              <a:rPr lang="en-US" sz="1400" dirty="0" err="1">
                <a:effectLst/>
                <a:latin typeface="+mn-lt"/>
                <a:ea typeface="ＭＳ 明朝"/>
                <a:cs typeface="Times New Roman"/>
              </a:rPr>
              <a:t>usus</a:t>
            </a:r>
            <a:r>
              <a:rPr lang="en-US" sz="1400" dirty="0">
                <a:effectLst/>
                <a:latin typeface="+mn-lt"/>
                <a:ea typeface="ＭＳ 明朝"/>
                <a:cs typeface="Times New Roman"/>
              </a:rPr>
              <a:t> </a:t>
            </a:r>
            <a:r>
              <a:rPr lang="en-US" sz="1400" dirty="0" err="1">
                <a:effectLst/>
                <a:latin typeface="+mn-lt"/>
                <a:ea typeface="ＭＳ 明朝"/>
                <a:cs typeface="Times New Roman"/>
              </a:rPr>
              <a:t>legentis</a:t>
            </a:r>
            <a:r>
              <a:rPr lang="en-US" sz="1400" dirty="0">
                <a:effectLst/>
                <a:latin typeface="+mn-lt"/>
                <a:ea typeface="ＭＳ 明朝"/>
                <a:cs typeface="Times New Roman"/>
              </a:rPr>
              <a:t> in </a:t>
            </a:r>
            <a:r>
              <a:rPr lang="en-US" sz="1400" dirty="0" err="1">
                <a:effectLst/>
                <a:latin typeface="+mn-lt"/>
                <a:ea typeface="ＭＳ 明朝"/>
                <a:cs typeface="Times New Roman"/>
              </a:rPr>
              <a:t>iis</a:t>
            </a:r>
            <a:r>
              <a:rPr lang="en-US" sz="1400" dirty="0">
                <a:effectLst/>
                <a:latin typeface="+mn-lt"/>
                <a:ea typeface="ＭＳ 明朝"/>
                <a:cs typeface="Times New Roman"/>
              </a:rPr>
              <a:t> qui </a:t>
            </a:r>
            <a:r>
              <a:rPr lang="en-US" sz="1400" dirty="0" err="1">
                <a:effectLst/>
                <a:latin typeface="+mn-lt"/>
                <a:ea typeface="ＭＳ 明朝"/>
                <a:cs typeface="Times New Roman"/>
              </a:rPr>
              <a:t>facit</a:t>
            </a:r>
            <a:r>
              <a:rPr lang="en-US" sz="1400" dirty="0">
                <a:effectLst/>
                <a:latin typeface="+mn-lt"/>
                <a:ea typeface="ＭＳ 明朝"/>
                <a:cs typeface="Times New Roman"/>
              </a:rPr>
              <a:t> </a:t>
            </a:r>
            <a:r>
              <a:rPr lang="en-US" sz="1400" dirty="0" err="1">
                <a:effectLst/>
                <a:latin typeface="+mn-lt"/>
                <a:ea typeface="ＭＳ 明朝"/>
                <a:cs typeface="Times New Roman"/>
              </a:rPr>
              <a:t>eorum</a:t>
            </a:r>
            <a:r>
              <a:rPr lang="en-US" sz="1400" dirty="0">
                <a:effectLst/>
                <a:latin typeface="+mn-lt"/>
                <a:ea typeface="ＭＳ 明朝"/>
                <a:cs typeface="Times New Roman"/>
              </a:rPr>
              <a:t> </a:t>
            </a:r>
            <a:r>
              <a:rPr lang="en-US" sz="1400" dirty="0" err="1">
                <a:effectLst/>
                <a:latin typeface="+mn-lt"/>
                <a:ea typeface="ＭＳ 明朝"/>
                <a:cs typeface="Times New Roman"/>
              </a:rPr>
              <a:t>claritatem</a:t>
            </a:r>
            <a:r>
              <a:rPr lang="en-US" sz="1400" dirty="0">
                <a:effectLst/>
                <a:latin typeface="+mn-lt"/>
                <a:ea typeface="ＭＳ 明朝"/>
                <a:cs typeface="Times New Roman"/>
              </a:rPr>
              <a:t>. </a:t>
            </a:r>
            <a:r>
              <a:rPr lang="en-US" sz="1400" dirty="0" err="1">
                <a:effectLst/>
                <a:latin typeface="+mn-lt"/>
                <a:ea typeface="ＭＳ 明朝"/>
                <a:cs typeface="Times New Roman"/>
              </a:rPr>
              <a:t>Investigationes</a:t>
            </a:r>
            <a:r>
              <a:rPr lang="en-US" sz="1400" dirty="0">
                <a:effectLst/>
                <a:latin typeface="+mn-lt"/>
                <a:ea typeface="ＭＳ 明朝"/>
                <a:cs typeface="Times New Roman"/>
              </a:rPr>
              <a:t> </a:t>
            </a:r>
            <a:r>
              <a:rPr lang="en-US" sz="1400" dirty="0" err="1">
                <a:effectLst/>
                <a:latin typeface="+mn-lt"/>
                <a:ea typeface="ＭＳ 明朝"/>
                <a:cs typeface="Times New Roman"/>
              </a:rPr>
              <a:t>demonstraverunt</a:t>
            </a:r>
            <a:r>
              <a:rPr lang="en-US" sz="1400" dirty="0">
                <a:effectLst/>
                <a:latin typeface="+mn-lt"/>
                <a:ea typeface="ＭＳ 明朝"/>
                <a:cs typeface="Times New Roman"/>
              </a:rPr>
              <a:t> </a:t>
            </a:r>
            <a:r>
              <a:rPr lang="en-US" sz="1400" dirty="0" err="1">
                <a:effectLst/>
                <a:latin typeface="+mn-lt"/>
                <a:ea typeface="ＭＳ 明朝"/>
                <a:cs typeface="Times New Roman"/>
              </a:rPr>
              <a:t>lectores</a:t>
            </a:r>
            <a:r>
              <a:rPr lang="en-US" sz="1400" dirty="0">
                <a:effectLst/>
                <a:latin typeface="+mn-lt"/>
                <a:ea typeface="ＭＳ 明朝"/>
                <a:cs typeface="Times New Roman"/>
              </a:rPr>
              <a:t> </a:t>
            </a:r>
            <a:r>
              <a:rPr lang="en-US" sz="1400" dirty="0" err="1">
                <a:effectLst/>
                <a:latin typeface="+mn-lt"/>
                <a:ea typeface="ＭＳ 明朝"/>
                <a:cs typeface="Times New Roman"/>
              </a:rPr>
              <a:t>legere</a:t>
            </a:r>
            <a:r>
              <a:rPr lang="en-US" sz="1400" dirty="0">
                <a:effectLst/>
                <a:latin typeface="+mn-lt"/>
                <a:ea typeface="ＭＳ 明朝"/>
                <a:cs typeface="Times New Roman"/>
              </a:rPr>
              <a:t> me </a:t>
            </a:r>
            <a:r>
              <a:rPr lang="en-US" sz="1400" dirty="0" err="1">
                <a:effectLst/>
                <a:latin typeface="+mn-lt"/>
                <a:ea typeface="ＭＳ 明朝"/>
                <a:cs typeface="Times New Roman"/>
              </a:rPr>
              <a:t>lius</a:t>
            </a:r>
            <a:r>
              <a:rPr lang="en-US" sz="1400" dirty="0">
                <a:effectLst/>
                <a:latin typeface="+mn-lt"/>
                <a:ea typeface="ＭＳ 明朝"/>
                <a:cs typeface="Times New Roman"/>
              </a:rPr>
              <a:t> quod ii </a:t>
            </a:r>
            <a:r>
              <a:rPr lang="en-US" sz="1400" dirty="0" err="1">
                <a:effectLst/>
                <a:latin typeface="+mn-lt"/>
                <a:ea typeface="ＭＳ 明朝"/>
                <a:cs typeface="Times New Roman"/>
              </a:rPr>
              <a:t>legunt</a:t>
            </a:r>
            <a:r>
              <a:rPr lang="en-US" sz="1400" dirty="0">
                <a:effectLst/>
                <a:latin typeface="+mn-lt"/>
                <a:ea typeface="ＭＳ 明朝"/>
                <a:cs typeface="Times New Roman"/>
              </a:rPr>
              <a:t> </a:t>
            </a:r>
            <a:r>
              <a:rPr lang="en-US" sz="1400" dirty="0" err="1">
                <a:effectLst/>
                <a:latin typeface="+mn-lt"/>
                <a:ea typeface="ＭＳ 明朝"/>
                <a:cs typeface="Times New Roman"/>
              </a:rPr>
              <a:t>saepius</a:t>
            </a:r>
            <a:r>
              <a:rPr lang="en-US" sz="1400" dirty="0">
                <a:effectLst/>
                <a:latin typeface="+mn-lt"/>
                <a:ea typeface="ＭＳ 明朝"/>
                <a:cs typeface="Times New Roman"/>
              </a:rPr>
              <a:t>. </a:t>
            </a:r>
            <a:r>
              <a:rPr lang="en-US" sz="1400" dirty="0" err="1">
                <a:effectLst/>
                <a:latin typeface="+mn-lt"/>
                <a:ea typeface="ＭＳ 明朝"/>
                <a:cs typeface="Times New Roman"/>
              </a:rPr>
              <a:t>Claritas</a:t>
            </a:r>
            <a:r>
              <a:rPr lang="en-US" sz="1400" dirty="0">
                <a:effectLst/>
                <a:latin typeface="+mn-lt"/>
                <a:ea typeface="ＭＳ 明朝"/>
                <a:cs typeface="Times New Roman"/>
              </a:rPr>
              <a:t> </a:t>
            </a:r>
            <a:r>
              <a:rPr lang="en-US" sz="1400" dirty="0" err="1">
                <a:effectLst/>
                <a:latin typeface="+mn-lt"/>
                <a:ea typeface="ＭＳ 明朝"/>
                <a:cs typeface="Times New Roman"/>
              </a:rPr>
              <a:t>est</a:t>
            </a:r>
            <a:r>
              <a:rPr lang="en-US" sz="1400" dirty="0">
                <a:effectLst/>
                <a:latin typeface="+mn-lt"/>
                <a:ea typeface="ＭＳ 明朝"/>
                <a:cs typeface="Times New Roman"/>
              </a:rPr>
              <a:t> </a:t>
            </a:r>
            <a:r>
              <a:rPr lang="en-US" sz="1400" dirty="0" err="1">
                <a:effectLst/>
                <a:latin typeface="+mn-lt"/>
                <a:ea typeface="ＭＳ 明朝"/>
                <a:cs typeface="Times New Roman"/>
              </a:rPr>
              <a:t>etiam</a:t>
            </a:r>
            <a:r>
              <a:rPr lang="en-US" sz="1400" dirty="0">
                <a:effectLst/>
                <a:latin typeface="+mn-lt"/>
                <a:ea typeface="ＭＳ 明朝"/>
                <a:cs typeface="Times New Roman"/>
              </a:rPr>
              <a:t> </a:t>
            </a:r>
            <a:r>
              <a:rPr lang="en-US" sz="1400" dirty="0" err="1">
                <a:effectLst/>
                <a:latin typeface="+mn-lt"/>
                <a:ea typeface="ＭＳ 明朝"/>
                <a:cs typeface="Times New Roman"/>
              </a:rPr>
              <a:t>processus</a:t>
            </a:r>
            <a:r>
              <a:rPr lang="en-US" sz="1400" dirty="0">
                <a:effectLst/>
                <a:latin typeface="+mn-lt"/>
                <a:ea typeface="ＭＳ 明朝"/>
                <a:cs typeface="Times New Roman"/>
              </a:rPr>
              <a:t> </a:t>
            </a:r>
            <a:r>
              <a:rPr lang="en-US" sz="1400" dirty="0" err="1">
                <a:effectLst/>
                <a:latin typeface="+mn-lt"/>
                <a:ea typeface="ＭＳ 明朝"/>
                <a:cs typeface="Times New Roman"/>
              </a:rPr>
              <a:t>dynamicus</a:t>
            </a:r>
            <a:r>
              <a:rPr lang="en-US" sz="1400" dirty="0">
                <a:effectLst/>
                <a:latin typeface="+mn-lt"/>
                <a:ea typeface="ＭＳ 明朝"/>
                <a:cs typeface="Times New Roman"/>
              </a:rPr>
              <a:t>, qui sequitur </a:t>
            </a:r>
            <a:r>
              <a:rPr lang="en-US" sz="1400" dirty="0" err="1">
                <a:effectLst/>
                <a:latin typeface="+mn-lt"/>
                <a:ea typeface="ＭＳ 明朝"/>
                <a:cs typeface="Times New Roman"/>
              </a:rPr>
              <a:t>mutationem</a:t>
            </a:r>
            <a:r>
              <a:rPr lang="en-US" sz="1400" dirty="0">
                <a:effectLst/>
                <a:latin typeface="+mn-lt"/>
                <a:ea typeface="ＭＳ 明朝"/>
                <a:cs typeface="Times New Roman"/>
              </a:rPr>
              <a:t> </a:t>
            </a:r>
            <a:r>
              <a:rPr lang="en-US" sz="1400" dirty="0" err="1">
                <a:effectLst/>
                <a:latin typeface="+mn-lt"/>
                <a:ea typeface="ＭＳ 明朝"/>
                <a:cs typeface="Times New Roman"/>
              </a:rPr>
              <a:t>consuetudium</a:t>
            </a:r>
            <a:r>
              <a:rPr lang="en-US" sz="1400" dirty="0">
                <a:effectLst/>
                <a:latin typeface="+mn-lt"/>
                <a:ea typeface="ＭＳ 明朝"/>
                <a:cs typeface="Times New Roman"/>
              </a:rPr>
              <a:t> </a:t>
            </a:r>
            <a:r>
              <a:rPr lang="en-US" sz="1400" dirty="0" err="1">
                <a:effectLst/>
                <a:latin typeface="+mn-lt"/>
                <a:ea typeface="ＭＳ 明朝"/>
                <a:cs typeface="Times New Roman"/>
              </a:rPr>
              <a:t>lectorum</a:t>
            </a:r>
            <a:r>
              <a:rPr lang="en-US" sz="1400" dirty="0">
                <a:effectLst/>
                <a:latin typeface="+mn-lt"/>
                <a:ea typeface="ＭＳ 明朝"/>
                <a:cs typeface="Times New Roman"/>
              </a:rPr>
              <a:t>. </a:t>
            </a:r>
          </a:p>
          <a:p>
            <a:r>
              <a:rPr lang="en-US" sz="1400" dirty="0" err="1">
                <a:effectLst/>
                <a:latin typeface="+mn-lt"/>
                <a:ea typeface="ＭＳ 明朝"/>
                <a:cs typeface="Times New Roman"/>
              </a:rPr>
              <a:t>Mirum</a:t>
            </a:r>
            <a:r>
              <a:rPr lang="en-US" sz="1400" dirty="0">
                <a:effectLst/>
                <a:latin typeface="+mn-lt"/>
                <a:ea typeface="ＭＳ 明朝"/>
                <a:cs typeface="Times New Roman"/>
              </a:rPr>
              <a:t> </a:t>
            </a:r>
            <a:r>
              <a:rPr lang="en-US" sz="1400" dirty="0" err="1">
                <a:effectLst/>
                <a:latin typeface="+mn-lt"/>
                <a:ea typeface="ＭＳ 明朝"/>
                <a:cs typeface="Times New Roman"/>
              </a:rPr>
              <a:t>est</a:t>
            </a:r>
            <a:r>
              <a:rPr lang="en-US" sz="1400" dirty="0">
                <a:effectLst/>
                <a:latin typeface="+mn-lt"/>
                <a:ea typeface="ＭＳ 明朝"/>
                <a:cs typeface="Times New Roman"/>
              </a:rPr>
              <a:t> </a:t>
            </a:r>
            <a:r>
              <a:rPr lang="en-US" sz="1400" dirty="0" err="1">
                <a:effectLst/>
                <a:latin typeface="+mn-lt"/>
                <a:ea typeface="ＭＳ 明朝"/>
                <a:cs typeface="Times New Roman"/>
              </a:rPr>
              <a:t>notare</a:t>
            </a:r>
            <a:r>
              <a:rPr lang="en-US" sz="1400" dirty="0">
                <a:effectLst/>
                <a:latin typeface="+mn-lt"/>
                <a:ea typeface="ＭＳ 明朝"/>
                <a:cs typeface="Times New Roman"/>
              </a:rPr>
              <a:t> quam </a:t>
            </a:r>
            <a:r>
              <a:rPr lang="en-US" sz="1400" dirty="0" err="1">
                <a:effectLst/>
                <a:latin typeface="+mn-lt"/>
                <a:ea typeface="ＭＳ 明朝"/>
                <a:cs typeface="Times New Roman"/>
              </a:rPr>
              <a:t>littera</a:t>
            </a:r>
            <a:r>
              <a:rPr lang="en-US" sz="1400" dirty="0">
                <a:effectLst/>
                <a:latin typeface="+mn-lt"/>
                <a:ea typeface="ＭＳ 明朝"/>
                <a:cs typeface="Times New Roman"/>
              </a:rPr>
              <a:t> </a:t>
            </a:r>
            <a:r>
              <a:rPr lang="en-US" sz="1400" dirty="0" err="1">
                <a:effectLst/>
                <a:latin typeface="+mn-lt"/>
                <a:ea typeface="ＭＳ 明朝"/>
                <a:cs typeface="Times New Roman"/>
              </a:rPr>
              <a:t>gothica</a:t>
            </a:r>
            <a:r>
              <a:rPr lang="en-US" sz="1400" dirty="0">
                <a:effectLst/>
                <a:latin typeface="+mn-lt"/>
                <a:ea typeface="ＭＳ 明朝"/>
                <a:cs typeface="Times New Roman"/>
              </a:rPr>
              <a:t>, quam </a:t>
            </a:r>
            <a:r>
              <a:rPr lang="en-US" sz="1400" dirty="0" err="1">
                <a:effectLst/>
                <a:latin typeface="+mn-lt"/>
                <a:ea typeface="ＭＳ 明朝"/>
                <a:cs typeface="Times New Roman"/>
              </a:rPr>
              <a:t>nunc</a:t>
            </a:r>
            <a:r>
              <a:rPr lang="en-US" sz="1400" dirty="0">
                <a:effectLst/>
                <a:latin typeface="+mn-lt"/>
                <a:ea typeface="ＭＳ 明朝"/>
                <a:cs typeface="Times New Roman"/>
              </a:rPr>
              <a:t> </a:t>
            </a:r>
            <a:r>
              <a:rPr lang="en-US" sz="1400" dirty="0" err="1">
                <a:effectLst/>
                <a:latin typeface="+mn-lt"/>
                <a:ea typeface="ＭＳ 明朝"/>
                <a:cs typeface="Times New Roman"/>
              </a:rPr>
              <a:t>putamus</a:t>
            </a:r>
            <a:r>
              <a:rPr lang="en-US" sz="1400" dirty="0">
                <a:effectLst/>
                <a:latin typeface="+mn-lt"/>
                <a:ea typeface="ＭＳ 明朝"/>
                <a:cs typeface="Times New Roman"/>
              </a:rPr>
              <a:t> </a:t>
            </a:r>
            <a:r>
              <a:rPr lang="en-US" sz="1400" dirty="0" err="1">
                <a:effectLst/>
                <a:latin typeface="+mn-lt"/>
                <a:ea typeface="ＭＳ 明朝"/>
                <a:cs typeface="Times New Roman"/>
              </a:rPr>
              <a:t>parum</a:t>
            </a:r>
            <a:r>
              <a:rPr lang="en-US" sz="1400" dirty="0">
                <a:effectLst/>
                <a:latin typeface="+mn-lt"/>
                <a:ea typeface="ＭＳ 明朝"/>
                <a:cs typeface="Times New Roman"/>
              </a:rPr>
              <a:t> </a:t>
            </a:r>
            <a:r>
              <a:rPr lang="en-US" sz="1400" dirty="0" err="1">
                <a:effectLst/>
                <a:latin typeface="+mn-lt"/>
                <a:ea typeface="ＭＳ 明朝"/>
                <a:cs typeface="Times New Roman"/>
              </a:rPr>
              <a:t>claram</a:t>
            </a:r>
            <a:r>
              <a:rPr lang="en-US" sz="1400" dirty="0">
                <a:effectLst/>
                <a:latin typeface="+mn-lt"/>
                <a:ea typeface="ＭＳ 明朝"/>
                <a:cs typeface="Times New Roman"/>
              </a:rPr>
              <a:t>, </a:t>
            </a:r>
            <a:r>
              <a:rPr lang="en-US" sz="1400" dirty="0" err="1">
                <a:effectLst/>
                <a:latin typeface="+mn-lt"/>
                <a:ea typeface="ＭＳ 明朝"/>
                <a:cs typeface="Times New Roman"/>
              </a:rPr>
              <a:t>anteposuerit</a:t>
            </a:r>
            <a:r>
              <a:rPr lang="en-US" sz="1400" dirty="0">
                <a:effectLst/>
                <a:latin typeface="+mn-lt"/>
                <a:ea typeface="ＭＳ 明朝"/>
                <a:cs typeface="Times New Roman"/>
              </a:rPr>
              <a:t> </a:t>
            </a:r>
            <a:r>
              <a:rPr lang="en-US" sz="1400" dirty="0" err="1">
                <a:effectLst/>
                <a:latin typeface="+mn-lt"/>
                <a:ea typeface="ＭＳ 明朝"/>
                <a:cs typeface="Times New Roman"/>
              </a:rPr>
              <a:t>litterarum</a:t>
            </a:r>
            <a:r>
              <a:rPr lang="en-US" sz="1400" dirty="0">
                <a:effectLst/>
                <a:latin typeface="+mn-lt"/>
                <a:ea typeface="ＭＳ 明朝"/>
                <a:cs typeface="Times New Roman"/>
              </a:rPr>
              <a:t> </a:t>
            </a:r>
            <a:r>
              <a:rPr lang="en-US" sz="1400" dirty="0" err="1">
                <a:effectLst/>
                <a:latin typeface="+mn-lt"/>
                <a:ea typeface="ＭＳ 明朝"/>
                <a:cs typeface="Times New Roman"/>
              </a:rPr>
              <a:t>formas</a:t>
            </a:r>
            <a:r>
              <a:rPr lang="en-US" sz="1400" dirty="0">
                <a:effectLst/>
                <a:latin typeface="+mn-lt"/>
                <a:ea typeface="ＭＳ 明朝"/>
                <a:cs typeface="Times New Roman"/>
              </a:rPr>
              <a:t> </a:t>
            </a:r>
            <a:r>
              <a:rPr lang="en-US" sz="1400" dirty="0" err="1">
                <a:effectLst/>
                <a:latin typeface="+mn-lt"/>
                <a:ea typeface="ＭＳ 明朝"/>
                <a:cs typeface="Times New Roman"/>
              </a:rPr>
              <a:t>humanitatis</a:t>
            </a:r>
            <a:r>
              <a:rPr lang="en-US" sz="1400" dirty="0">
                <a:effectLst/>
                <a:latin typeface="+mn-lt"/>
                <a:ea typeface="ＭＳ 明朝"/>
                <a:cs typeface="Times New Roman"/>
              </a:rPr>
              <a:t> per </a:t>
            </a:r>
            <a:r>
              <a:rPr lang="en-US" sz="1400" dirty="0" err="1">
                <a:effectLst/>
                <a:latin typeface="+mn-lt"/>
                <a:ea typeface="ＭＳ 明朝"/>
                <a:cs typeface="Times New Roman"/>
              </a:rPr>
              <a:t>seacula</a:t>
            </a:r>
            <a:r>
              <a:rPr lang="en-US" sz="1400" dirty="0">
                <a:effectLst/>
                <a:latin typeface="+mn-lt"/>
                <a:ea typeface="ＭＳ 明朝"/>
                <a:cs typeface="Times New Roman"/>
              </a:rPr>
              <a:t> </a:t>
            </a:r>
            <a:r>
              <a:rPr lang="en-US" sz="1400" dirty="0" err="1">
                <a:effectLst/>
                <a:latin typeface="+mn-lt"/>
                <a:ea typeface="ＭＳ 明朝"/>
                <a:cs typeface="Times New Roman"/>
              </a:rPr>
              <a:t>quarta</a:t>
            </a:r>
            <a:r>
              <a:rPr lang="en-US" sz="1400" dirty="0">
                <a:effectLst/>
                <a:latin typeface="+mn-lt"/>
                <a:ea typeface="ＭＳ 明朝"/>
                <a:cs typeface="Times New Roman"/>
              </a:rPr>
              <a:t> </a:t>
            </a:r>
            <a:r>
              <a:rPr lang="en-US" sz="1400" dirty="0" err="1">
                <a:effectLst/>
                <a:latin typeface="+mn-lt"/>
                <a:ea typeface="ＭＳ 明朝"/>
                <a:cs typeface="Times New Roman"/>
              </a:rPr>
              <a:t>decima</a:t>
            </a:r>
            <a:r>
              <a:rPr lang="en-US" sz="1400" dirty="0">
                <a:effectLst/>
                <a:latin typeface="+mn-lt"/>
                <a:ea typeface="ＭＳ 明朝"/>
                <a:cs typeface="Times New Roman"/>
              </a:rPr>
              <a:t> et </a:t>
            </a:r>
            <a:r>
              <a:rPr lang="en-US" sz="1400" dirty="0" err="1">
                <a:effectLst/>
                <a:latin typeface="+mn-lt"/>
                <a:ea typeface="ＭＳ 明朝"/>
                <a:cs typeface="Times New Roman"/>
              </a:rPr>
              <a:t>quinta</a:t>
            </a:r>
            <a:r>
              <a:rPr lang="en-US" sz="1400" dirty="0">
                <a:effectLst/>
                <a:latin typeface="+mn-lt"/>
                <a:ea typeface="ＭＳ 明朝"/>
                <a:cs typeface="Times New Roman"/>
              </a:rPr>
              <a:t> </a:t>
            </a:r>
            <a:r>
              <a:rPr lang="en-US" sz="1400" dirty="0" err="1">
                <a:effectLst/>
                <a:latin typeface="+mn-lt"/>
                <a:ea typeface="ＭＳ 明朝"/>
                <a:cs typeface="Times New Roman"/>
              </a:rPr>
              <a:t>decima</a:t>
            </a:r>
            <a:r>
              <a:rPr lang="en-US" sz="1400" dirty="0">
                <a:effectLst/>
                <a:latin typeface="+mn-lt"/>
                <a:ea typeface="ＭＳ 明朝"/>
                <a:cs typeface="Times New Roman"/>
              </a:rPr>
              <a:t>. </a:t>
            </a:r>
            <a:r>
              <a:rPr lang="en-US" sz="1400" dirty="0" err="1">
                <a:effectLst/>
                <a:latin typeface="+mn-lt"/>
                <a:ea typeface="ＭＳ 明朝"/>
                <a:cs typeface="Times New Roman"/>
              </a:rPr>
              <a:t>Eodem</a:t>
            </a:r>
            <a:r>
              <a:rPr lang="en-US" sz="1400" dirty="0">
                <a:effectLst/>
                <a:latin typeface="+mn-lt"/>
                <a:ea typeface="ＭＳ 明朝"/>
                <a:cs typeface="Times New Roman"/>
              </a:rPr>
              <a:t> </a:t>
            </a:r>
            <a:r>
              <a:rPr lang="en-US" sz="1400" dirty="0" err="1">
                <a:effectLst/>
                <a:latin typeface="+mn-lt"/>
                <a:ea typeface="ＭＳ 明朝"/>
                <a:cs typeface="Times New Roman"/>
              </a:rPr>
              <a:t>modo</a:t>
            </a:r>
            <a:r>
              <a:rPr lang="en-US" sz="1400" dirty="0">
                <a:effectLst/>
                <a:latin typeface="+mn-lt"/>
                <a:ea typeface="ＭＳ 明朝"/>
                <a:cs typeface="Times New Roman"/>
              </a:rPr>
              <a:t> </a:t>
            </a:r>
            <a:r>
              <a:rPr lang="en-US" sz="1400" dirty="0" err="1">
                <a:effectLst/>
                <a:latin typeface="+mn-lt"/>
                <a:ea typeface="ＭＳ 明朝"/>
                <a:cs typeface="Times New Roman"/>
              </a:rPr>
              <a:t>typi</a:t>
            </a:r>
            <a:r>
              <a:rPr lang="en-US" sz="1400" dirty="0">
                <a:effectLst/>
                <a:latin typeface="+mn-lt"/>
                <a:ea typeface="ＭＳ 明朝"/>
                <a:cs typeface="Times New Roman"/>
              </a:rPr>
              <a:t>, qui </a:t>
            </a:r>
            <a:r>
              <a:rPr lang="en-US" sz="1400" dirty="0" err="1">
                <a:effectLst/>
                <a:latin typeface="+mn-lt"/>
                <a:ea typeface="ＭＳ 明朝"/>
                <a:cs typeface="Times New Roman"/>
              </a:rPr>
              <a:t>nunc</a:t>
            </a:r>
            <a:r>
              <a:rPr lang="en-US" sz="1400" dirty="0">
                <a:effectLst/>
                <a:latin typeface="+mn-lt"/>
                <a:ea typeface="ＭＳ 明朝"/>
                <a:cs typeface="Times New Roman"/>
              </a:rPr>
              <a:t> </a:t>
            </a:r>
            <a:r>
              <a:rPr lang="en-US" sz="1400" dirty="0" err="1">
                <a:effectLst/>
                <a:latin typeface="+mn-lt"/>
                <a:ea typeface="ＭＳ 明朝"/>
                <a:cs typeface="Times New Roman"/>
              </a:rPr>
              <a:t>nobis</a:t>
            </a:r>
            <a:r>
              <a:rPr lang="en-US" sz="1400" dirty="0">
                <a:effectLst/>
                <a:latin typeface="+mn-lt"/>
                <a:ea typeface="ＭＳ 明朝"/>
                <a:cs typeface="Times New Roman"/>
              </a:rPr>
              <a:t> </a:t>
            </a:r>
            <a:r>
              <a:rPr lang="en-US" sz="1400" dirty="0" err="1">
                <a:effectLst/>
                <a:latin typeface="+mn-lt"/>
                <a:ea typeface="ＭＳ 明朝"/>
                <a:cs typeface="Times New Roman"/>
              </a:rPr>
              <a:t>videntur</a:t>
            </a:r>
            <a:r>
              <a:rPr lang="en-US" sz="1400" dirty="0">
                <a:effectLst/>
                <a:latin typeface="+mn-lt"/>
                <a:ea typeface="ＭＳ 明朝"/>
                <a:cs typeface="Times New Roman"/>
              </a:rPr>
              <a:t> </a:t>
            </a:r>
            <a:r>
              <a:rPr lang="en-US" sz="1400" dirty="0" err="1">
                <a:effectLst/>
                <a:latin typeface="+mn-lt"/>
                <a:ea typeface="ＭＳ 明朝"/>
                <a:cs typeface="Times New Roman"/>
              </a:rPr>
              <a:t>parum</a:t>
            </a:r>
            <a:r>
              <a:rPr lang="en-US" sz="1400" dirty="0">
                <a:effectLst/>
                <a:latin typeface="+mn-lt"/>
                <a:ea typeface="ＭＳ 明朝"/>
                <a:cs typeface="Times New Roman"/>
              </a:rPr>
              <a:t> </a:t>
            </a:r>
            <a:r>
              <a:rPr lang="en-US" sz="1400" dirty="0" err="1">
                <a:effectLst/>
                <a:latin typeface="+mn-lt"/>
                <a:ea typeface="ＭＳ 明朝"/>
                <a:cs typeface="Times New Roman"/>
              </a:rPr>
              <a:t>clari</a:t>
            </a:r>
            <a:r>
              <a:rPr lang="en-US" sz="1400" dirty="0">
                <a:effectLst/>
                <a:latin typeface="+mn-lt"/>
                <a:ea typeface="ＭＳ 明朝"/>
                <a:cs typeface="Times New Roman"/>
              </a:rPr>
              <a:t>, </a:t>
            </a:r>
            <a:r>
              <a:rPr lang="en-US" sz="1400" dirty="0" err="1">
                <a:effectLst/>
                <a:latin typeface="+mn-lt"/>
                <a:ea typeface="ＭＳ 明朝"/>
                <a:cs typeface="Times New Roman"/>
              </a:rPr>
              <a:t>fiant</a:t>
            </a:r>
            <a:r>
              <a:rPr lang="en-US" sz="1400" dirty="0">
                <a:effectLst/>
                <a:latin typeface="+mn-lt"/>
                <a:ea typeface="ＭＳ 明朝"/>
                <a:cs typeface="Times New Roman"/>
              </a:rPr>
              <a:t> </a:t>
            </a:r>
            <a:r>
              <a:rPr lang="en-US" sz="1400" dirty="0" err="1">
                <a:effectLst/>
                <a:latin typeface="+mn-lt"/>
                <a:ea typeface="ＭＳ 明朝"/>
                <a:cs typeface="Times New Roman"/>
              </a:rPr>
              <a:t>sollemnes</a:t>
            </a:r>
            <a:r>
              <a:rPr lang="en-US" sz="1400" dirty="0">
                <a:effectLst/>
                <a:latin typeface="+mn-lt"/>
                <a:ea typeface="ＭＳ 明朝"/>
                <a:cs typeface="Times New Roman"/>
              </a:rPr>
              <a:t> in </a:t>
            </a:r>
            <a:r>
              <a:rPr lang="en-US" sz="1400" dirty="0" err="1">
                <a:effectLst/>
                <a:latin typeface="+mn-lt"/>
                <a:ea typeface="ＭＳ 明朝"/>
                <a:cs typeface="Times New Roman"/>
              </a:rPr>
              <a:t>futurum</a:t>
            </a:r>
            <a:r>
              <a:rPr lang="en-US" sz="1400" dirty="0">
                <a:effectLst/>
                <a:latin typeface="+mn-lt"/>
                <a:ea typeface="ＭＳ 明朝"/>
                <a:cs typeface="Times New Roman"/>
              </a:rPr>
              <a:t>.</a:t>
            </a:r>
            <a:endParaRPr lang="en-US" sz="900" dirty="0">
              <a:effectLst/>
              <a:latin typeface="Cambria"/>
              <a:ea typeface="ＭＳ 明朝"/>
              <a:cs typeface="Times New Roman"/>
            </a:endParaRPr>
          </a:p>
        </p:txBody>
      </p:sp>
    </p:spTree>
    <p:extLst>
      <p:ext uri="{BB962C8B-B14F-4D97-AF65-F5344CB8AC3E}">
        <p14:creationId xmlns:p14="http://schemas.microsoft.com/office/powerpoint/2010/main" val="3454602804"/>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cSld name="Title - Top">
    <p:spTree>
      <p:nvGrpSpPr>
        <p:cNvPr id="1" name=""/>
        <p:cNvGrpSpPr/>
        <p:nvPr/>
      </p:nvGrpSpPr>
      <p:grpSpPr>
        <a:xfrm>
          <a:off x="0" y="0"/>
          <a:ext cx="0" cy="0"/>
          <a:chOff x="0" y="0"/>
          <a:chExt cx="0" cy="0"/>
        </a:xfrm>
      </p:grpSpPr>
      <p:sp>
        <p:nvSpPr>
          <p:cNvPr id="58" name="Slide Number"/>
          <p:cNvSpPr txBox="1">
            <a:spLocks noGrp="1"/>
          </p:cNvSpPr>
          <p:nvPr>
            <p:ph type="sldNum" sz="quarter" idx="2"/>
          </p:nvPr>
        </p:nvSpPr>
        <p:spPr>
          <a:xfrm>
            <a:off x="4454804" y="6540501"/>
            <a:ext cx="192360" cy="241092"/>
          </a:xfrm>
          <a:prstGeom prst="rect">
            <a:avLst/>
          </a:prstGeom>
        </p:spPr>
        <p:txBody>
          <a:bodyPr/>
          <a:lstStyle/>
          <a:p>
            <a:fld id="{86CB4B4D-7CA3-9044-876B-883B54F8677D}" type="slidenum">
              <a:rPr>
                <a:solidFill>
                  <a:srgbClr val="FFFFFF"/>
                </a:solidFill>
              </a:rPr>
              <a:pPr/>
              <a:t>‹#›</a:t>
            </a:fld>
            <a:endParaRPr dirty="0">
              <a:solidFill>
                <a:srgbClr val="FFFFFF"/>
              </a:solidFill>
            </a:endParaRPr>
          </a:p>
        </p:txBody>
      </p:sp>
      <p:sp>
        <p:nvSpPr>
          <p:cNvPr id="2" name="Title 1"/>
          <p:cNvSpPr>
            <a:spLocks noGrp="1"/>
          </p:cNvSpPr>
          <p:nvPr>
            <p:ph type="title"/>
          </p:nvPr>
        </p:nvSpPr>
        <p:spPr>
          <a:xfrm>
            <a:off x="541288" y="83776"/>
            <a:ext cx="7692710" cy="678229"/>
          </a:xfrm>
          <a:prstGeom prst="rect">
            <a:avLst/>
          </a:prstGeom>
        </p:spPr>
        <p:txBody>
          <a:bodyPr/>
          <a:lstStyle>
            <a:lvl1pPr algn="l">
              <a:defRPr sz="2250" b="1">
                <a:solidFill>
                  <a:schemeClr val="bg1"/>
                </a:solidFill>
              </a:defRPr>
            </a:lvl1pPr>
          </a:lstStyle>
          <a:p>
            <a:r>
              <a:rPr lang="en-US"/>
              <a:t>Click to edit Master title style</a:t>
            </a:r>
          </a:p>
        </p:txBody>
      </p:sp>
    </p:spTree>
    <p:extLst>
      <p:ext uri="{BB962C8B-B14F-4D97-AF65-F5344CB8AC3E}">
        <p14:creationId xmlns:p14="http://schemas.microsoft.com/office/powerpoint/2010/main" val="886691591"/>
      </p:ext>
    </p:extLst>
  </p:cSld>
  <p:clrMapOvr>
    <a:masterClrMapping/>
  </p:clrMapOvr>
  <p:transition spd="med"/>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tx1"/>
                </a:solidFill>
              </a:defRPr>
            </a:lvl1pPr>
          </a:lstStyle>
          <a:p>
            <a:r>
              <a:rPr lang="de-DE"/>
              <a:t>January 2018 / © 2018 IBM Corporation</a:t>
            </a:r>
            <a:endParaRPr lang="en-US"/>
          </a:p>
        </p:txBody>
      </p:sp>
      <p:sp>
        <p:nvSpPr>
          <p:cNvPr id="4" name="Title 3"/>
          <p:cNvSpPr>
            <a:spLocks noGrp="1"/>
          </p:cNvSpPr>
          <p:nvPr>
            <p:ph type="title"/>
          </p:nvPr>
        </p:nvSpPr>
        <p:spPr>
          <a:xfrm>
            <a:off x="228600" y="271708"/>
            <a:ext cx="4114801" cy="5972459"/>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6273801"/>
            <a:ext cx="521589" cy="281940"/>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93812" y="6273780"/>
            <a:ext cx="521589" cy="281961"/>
          </a:xfrm>
          <a:prstGeom prst="rect">
            <a:avLst/>
          </a:prstGeom>
        </p:spPr>
      </p:pic>
    </p:spTree>
    <p:extLst>
      <p:ext uri="{BB962C8B-B14F-4D97-AF65-F5344CB8AC3E}">
        <p14:creationId xmlns:p14="http://schemas.microsoft.com/office/powerpoint/2010/main" val="2662229179"/>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January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68224"/>
            <a:ext cx="41148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198254879"/>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6540052"/>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09"/>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January 2018 / © 2018 IBM Corporation</a:t>
            </a:r>
            <a:endParaRPr lang="en-US"/>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01559927"/>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09"/>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January 2018 / © 2018 IBM Corporation</a:t>
            </a:r>
            <a:endParaRPr lang="en-US"/>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89182160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353569"/>
            <a:ext cx="8686800" cy="5964767"/>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Tree>
    <p:extLst>
      <p:ext uri="{BB962C8B-B14F-4D97-AF65-F5344CB8AC3E}">
        <p14:creationId xmlns:p14="http://schemas.microsoft.com/office/powerpoint/2010/main" val="895492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5889609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498600"/>
            <a:ext cx="4114800" cy="46339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498601"/>
            <a:ext cx="1828800" cy="463303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8686800" cy="400049"/>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498601"/>
            <a:ext cx="1828800" cy="463303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0041009"/>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January 2018 / © 2018 IBM Corporation</a:t>
            </a:r>
            <a:endParaRPr lang="en-US"/>
          </a:p>
        </p:txBody>
      </p:sp>
    </p:spTree>
    <p:extLst>
      <p:ext uri="{BB962C8B-B14F-4D97-AF65-F5344CB8AC3E}">
        <p14:creationId xmlns:p14="http://schemas.microsoft.com/office/powerpoint/2010/main" val="3678287147"/>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6" name="Text Placeholder 5"/>
          <p:cNvSpPr>
            <a:spLocks noGrp="1"/>
          </p:cNvSpPr>
          <p:nvPr>
            <p:ph type="body" sz="quarter" idx="12"/>
          </p:nvPr>
        </p:nvSpPr>
        <p:spPr>
          <a:xfrm>
            <a:off x="4800600" y="658368"/>
            <a:ext cx="41148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7418"/>
            <a:ext cx="4114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04893292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8" name="Text Placeholder 7"/>
          <p:cNvSpPr>
            <a:spLocks noGrp="1"/>
          </p:cNvSpPr>
          <p:nvPr>
            <p:ph type="body" sz="quarter" idx="12"/>
          </p:nvPr>
        </p:nvSpPr>
        <p:spPr>
          <a:xfrm>
            <a:off x="228600" y="1499617"/>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499617"/>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009735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6" name="Text Placeholder 5"/>
          <p:cNvSpPr>
            <a:spLocks noGrp="1"/>
          </p:cNvSpPr>
          <p:nvPr>
            <p:ph type="body" sz="quarter" idx="12"/>
          </p:nvPr>
        </p:nvSpPr>
        <p:spPr>
          <a:xfrm>
            <a:off x="4800600" y="1457960"/>
            <a:ext cx="4114800" cy="4786208"/>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61"/>
            <a:ext cx="4114800" cy="4786207"/>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029034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6" name="Content Placeholder 5"/>
          <p:cNvSpPr>
            <a:spLocks noGrp="1"/>
          </p:cNvSpPr>
          <p:nvPr>
            <p:ph sz="quarter" idx="12"/>
          </p:nvPr>
        </p:nvSpPr>
        <p:spPr>
          <a:xfrm>
            <a:off x="228600" y="1327358"/>
            <a:ext cx="4114800" cy="4916809"/>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488865"/>
            <a:ext cx="4114800" cy="4755303"/>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6458043"/>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6" name="Text Placeholder 5"/>
          <p:cNvSpPr>
            <a:spLocks noGrp="1"/>
          </p:cNvSpPr>
          <p:nvPr>
            <p:ph type="body" sz="quarter" idx="12"/>
          </p:nvPr>
        </p:nvSpPr>
        <p:spPr>
          <a:xfrm>
            <a:off x="4800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59"/>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91927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63040"/>
            <a:ext cx="4114800" cy="478112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10341928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7" name="Text Placeholder 6"/>
          <p:cNvSpPr>
            <a:spLocks noGrp="1"/>
          </p:cNvSpPr>
          <p:nvPr>
            <p:ph type="body" sz="quarter" idx="14"/>
          </p:nvPr>
        </p:nvSpPr>
        <p:spPr>
          <a:xfrm>
            <a:off x="228600" y="1463039"/>
            <a:ext cx="18288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63039"/>
            <a:ext cx="18288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86453762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377696"/>
            <a:ext cx="41148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6" name="Text Placeholder 5"/>
          <p:cNvSpPr>
            <a:spLocks noGrp="1"/>
          </p:cNvSpPr>
          <p:nvPr>
            <p:ph type="body" sz="quarter" idx="12"/>
          </p:nvPr>
        </p:nvSpPr>
        <p:spPr>
          <a:xfrm>
            <a:off x="4800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943225"/>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68580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377696"/>
            <a:ext cx="41148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6" name="Text Placeholder 5"/>
          <p:cNvSpPr>
            <a:spLocks noGrp="1"/>
          </p:cNvSpPr>
          <p:nvPr>
            <p:ph type="body" sz="quarter" idx="12"/>
          </p:nvPr>
        </p:nvSpPr>
        <p:spPr>
          <a:xfrm>
            <a:off x="4800600" y="1499617"/>
            <a:ext cx="4114800" cy="4668593"/>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7446610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68580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498606"/>
            <a:ext cx="4114800" cy="463396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498606"/>
            <a:ext cx="4114800" cy="4633969"/>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4"/>
            <a:ext cx="4114800" cy="669552"/>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92743930"/>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1374375649"/>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Tree>
    <p:extLst>
      <p:ext uri="{BB962C8B-B14F-4D97-AF65-F5344CB8AC3E}">
        <p14:creationId xmlns:p14="http://schemas.microsoft.com/office/powerpoint/2010/main" val="1879817161"/>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Tree>
    <p:extLst>
      <p:ext uri="{BB962C8B-B14F-4D97-AF65-F5344CB8AC3E}">
        <p14:creationId xmlns:p14="http://schemas.microsoft.com/office/powerpoint/2010/main" val="96915873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12" name="Text Placeholder 11"/>
          <p:cNvSpPr>
            <a:spLocks noGrp="1"/>
          </p:cNvSpPr>
          <p:nvPr>
            <p:ph type="body" sz="quarter" idx="13"/>
          </p:nvPr>
        </p:nvSpPr>
        <p:spPr>
          <a:xfrm>
            <a:off x="228600" y="256033"/>
            <a:ext cx="4114800" cy="400049"/>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463041"/>
            <a:ext cx="4114800" cy="465164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785265173"/>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4572000" cy="342900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January 2018 / © 2018 IBM Corporation</a:t>
            </a:r>
            <a:endParaRPr lang="en-US"/>
          </a:p>
        </p:txBody>
      </p:sp>
      <p:sp>
        <p:nvSpPr>
          <p:cNvPr id="8" name="Content Placeholder 7"/>
          <p:cNvSpPr>
            <a:spLocks noGrp="1"/>
          </p:cNvSpPr>
          <p:nvPr>
            <p:ph sz="quarter" idx="15"/>
          </p:nvPr>
        </p:nvSpPr>
        <p:spPr>
          <a:xfrm>
            <a:off x="6858000" y="0"/>
            <a:ext cx="2286000" cy="342900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715775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3429000"/>
            <a:ext cx="2285997"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2286000" cy="342900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January 2018 / © 2018 IBM Corporation</a:t>
            </a:r>
            <a:endParaRPr lang="en-US"/>
          </a:p>
        </p:txBody>
      </p:sp>
      <p:sp>
        <p:nvSpPr>
          <p:cNvPr id="6" name="Title 5"/>
          <p:cNvSpPr>
            <a:spLocks noGrp="1"/>
          </p:cNvSpPr>
          <p:nvPr>
            <p:ph type="title"/>
          </p:nvPr>
        </p:nvSpPr>
        <p:spPr>
          <a:xfrm>
            <a:off x="-1" y="-1"/>
            <a:ext cx="9143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91977653"/>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6" name="Title 5"/>
          <p:cNvSpPr>
            <a:spLocks noGrp="1"/>
          </p:cNvSpPr>
          <p:nvPr>
            <p:ph type="title"/>
          </p:nvPr>
        </p:nvSpPr>
        <p:spPr>
          <a:xfrm>
            <a:off x="-1"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77708775"/>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January 2018 / © 2018 IBM Corporation</a:t>
            </a:r>
            <a:endParaRPr lang="en-US"/>
          </a:p>
        </p:txBody>
      </p:sp>
    </p:spTree>
    <p:extLst>
      <p:ext uri="{BB962C8B-B14F-4D97-AF65-F5344CB8AC3E}">
        <p14:creationId xmlns:p14="http://schemas.microsoft.com/office/powerpoint/2010/main" val="329448294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68580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68580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January 2018 / © 2018 IBM Corporation</a:t>
            </a:r>
            <a:endParaRPr lang="en-US"/>
          </a:p>
        </p:txBody>
      </p:sp>
    </p:spTree>
    <p:extLst>
      <p:ext uri="{BB962C8B-B14F-4D97-AF65-F5344CB8AC3E}">
        <p14:creationId xmlns:p14="http://schemas.microsoft.com/office/powerpoint/2010/main" val="2001725584"/>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6" name="Text Placeholder 5"/>
          <p:cNvSpPr>
            <a:spLocks noGrp="1"/>
          </p:cNvSpPr>
          <p:nvPr>
            <p:ph type="body" sz="quarter" idx="12"/>
          </p:nvPr>
        </p:nvSpPr>
        <p:spPr>
          <a:xfrm>
            <a:off x="228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56723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p>
            <a:r>
              <a:rPr lang="de-DE"/>
              <a:t>IBM Cloud / DOC ID / Month XX, 2017 / © 2017 IBM Corporation</a:t>
            </a:r>
            <a:endParaRPr lang="en-US"/>
          </a:p>
        </p:txBody>
      </p:sp>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430139347"/>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889000"/>
            <a:ext cx="64008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8010276"/>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72483"/>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2750826668"/>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454615"/>
            <a:ext cx="4215008" cy="4608576"/>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934455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7"/>
            <a:ext cx="6400800" cy="6129867"/>
          </a:xfrm>
        </p:spPr>
        <p:txBody>
          <a:bodyPr/>
          <a:lstStyle/>
          <a:p>
            <a:r>
              <a:rPr lang="en-US"/>
              <a:t>Click icon to add table</a:t>
            </a:r>
          </a:p>
        </p:txBody>
      </p:sp>
    </p:spTree>
    <p:extLst>
      <p:ext uri="{BB962C8B-B14F-4D97-AF65-F5344CB8AC3E}">
        <p14:creationId xmlns:p14="http://schemas.microsoft.com/office/powerpoint/2010/main" val="4160790752"/>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Tree>
    <p:extLst>
      <p:ext uri="{BB962C8B-B14F-4D97-AF65-F5344CB8AC3E}">
        <p14:creationId xmlns:p14="http://schemas.microsoft.com/office/powerpoint/2010/main" val="410257898"/>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650904"/>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3615337"/>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914867"/>
            <a:ext cx="1297608" cy="701463"/>
          </a:xfrm>
          <a:prstGeom prst="rect">
            <a:avLst/>
          </a:prstGeom>
        </p:spPr>
      </p:pic>
    </p:spTree>
    <p:extLst>
      <p:ext uri="{BB962C8B-B14F-4D97-AF65-F5344CB8AC3E}">
        <p14:creationId xmlns:p14="http://schemas.microsoft.com/office/powerpoint/2010/main" val="163175465"/>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bg2"/>
                </a:solidFill>
              </a:defRPr>
            </a:lvl1pPr>
          </a:lstStyle>
          <a:p>
            <a:r>
              <a:rPr lang="de-DE"/>
              <a:t>January 2018 / © 2018 IBM Corporation</a:t>
            </a:r>
            <a:endParaRPr lang="en-US"/>
          </a:p>
        </p:txBody>
      </p:sp>
      <p:sp>
        <p:nvSpPr>
          <p:cNvPr id="4" name="Title 3"/>
          <p:cNvSpPr>
            <a:spLocks noGrp="1"/>
          </p:cNvSpPr>
          <p:nvPr>
            <p:ph type="title"/>
          </p:nvPr>
        </p:nvSpPr>
        <p:spPr>
          <a:xfrm>
            <a:off x="228600" y="271708"/>
            <a:ext cx="4114801" cy="5972459"/>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6273801"/>
            <a:ext cx="521589" cy="281940"/>
          </a:xfrm>
          <a:prstGeom prst="rect">
            <a:avLst/>
          </a:prstGeom>
        </p:spPr>
      </p:pic>
    </p:spTree>
    <p:extLst>
      <p:ext uri="{BB962C8B-B14F-4D97-AF65-F5344CB8AC3E}">
        <p14:creationId xmlns:p14="http://schemas.microsoft.com/office/powerpoint/2010/main" val="6551796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925238192"/>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January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68224"/>
            <a:ext cx="41148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42703874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7987443"/>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09"/>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January 2018 / © 2018 IBM Corporation</a:t>
            </a:r>
            <a:endParaRPr lang="en-US"/>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983007859"/>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09"/>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January 2018 / © 2018 IBM Corporation</a:t>
            </a:r>
            <a:endParaRPr lang="en-US"/>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925182398"/>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353569"/>
            <a:ext cx="8686800" cy="5964767"/>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Tree>
    <p:extLst>
      <p:ext uri="{BB962C8B-B14F-4D97-AF65-F5344CB8AC3E}">
        <p14:creationId xmlns:p14="http://schemas.microsoft.com/office/powerpoint/2010/main" val="1826713425"/>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January 2018 / © 2018 IBM Corporation</a:t>
            </a:r>
            <a:endParaRPr lang="en-US"/>
          </a:p>
        </p:txBody>
      </p:sp>
    </p:spTree>
    <p:extLst>
      <p:ext uri="{BB962C8B-B14F-4D97-AF65-F5344CB8AC3E}">
        <p14:creationId xmlns:p14="http://schemas.microsoft.com/office/powerpoint/2010/main" val="798992659"/>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6" name="Text Placeholder 5"/>
          <p:cNvSpPr>
            <a:spLocks noGrp="1"/>
          </p:cNvSpPr>
          <p:nvPr>
            <p:ph type="body" sz="quarter" idx="12"/>
          </p:nvPr>
        </p:nvSpPr>
        <p:spPr>
          <a:xfrm>
            <a:off x="4800600" y="658368"/>
            <a:ext cx="41148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7418"/>
            <a:ext cx="4114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967545911"/>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8" name="Text Placeholder 7"/>
          <p:cNvSpPr>
            <a:spLocks noGrp="1"/>
          </p:cNvSpPr>
          <p:nvPr>
            <p:ph type="body" sz="quarter" idx="12"/>
          </p:nvPr>
        </p:nvSpPr>
        <p:spPr>
          <a:xfrm>
            <a:off x="228600" y="1499617"/>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499617"/>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7643160"/>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6" name="Text Placeholder 5"/>
          <p:cNvSpPr>
            <a:spLocks noGrp="1"/>
          </p:cNvSpPr>
          <p:nvPr>
            <p:ph type="body" sz="quarter" idx="12"/>
          </p:nvPr>
        </p:nvSpPr>
        <p:spPr>
          <a:xfrm>
            <a:off x="4800600" y="1457960"/>
            <a:ext cx="4114800" cy="4786208"/>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61"/>
            <a:ext cx="4114800" cy="4786207"/>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4624466"/>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6" name="Content Placeholder 5"/>
          <p:cNvSpPr>
            <a:spLocks noGrp="1"/>
          </p:cNvSpPr>
          <p:nvPr>
            <p:ph sz="quarter" idx="12"/>
          </p:nvPr>
        </p:nvSpPr>
        <p:spPr>
          <a:xfrm>
            <a:off x="228600" y="1327358"/>
            <a:ext cx="4114800" cy="4916809"/>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488865"/>
            <a:ext cx="4114800" cy="4755303"/>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9155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256032"/>
            <a:ext cx="4114800" cy="681744"/>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498607"/>
            <a:ext cx="4114800" cy="4616075"/>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9388653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6" name="Text Placeholder 5"/>
          <p:cNvSpPr>
            <a:spLocks noGrp="1"/>
          </p:cNvSpPr>
          <p:nvPr>
            <p:ph type="body" sz="quarter" idx="12"/>
          </p:nvPr>
        </p:nvSpPr>
        <p:spPr>
          <a:xfrm>
            <a:off x="4800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59"/>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3011326"/>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
        <p:nvSpPr>
          <p:cNvPr id="2" name="Title 1"/>
          <p:cNvSpPr>
            <a:spLocks noGrp="1"/>
          </p:cNvSpPr>
          <p:nvPr>
            <p:ph type="title"/>
          </p:nvPr>
        </p:nvSpPr>
        <p:spPr>
          <a:xfrm>
            <a:off x="228600" y="548640"/>
            <a:ext cx="4114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63040"/>
            <a:ext cx="4114800" cy="478112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58753"/>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6858000"/>
          </a:xfrm>
        </p:spPr>
        <p:txBody>
          <a:bodyPr/>
          <a:lstStyle/>
          <a:p>
            <a:r>
              <a:rPr lang="en-US"/>
              <a:t>Drag picture to placeholder or click icon to add</a:t>
            </a:r>
          </a:p>
        </p:txBody>
      </p:sp>
      <p:sp>
        <p:nvSpPr>
          <p:cNvPr id="2" name="Title 1"/>
          <p:cNvSpPr>
            <a:spLocks noGrp="1"/>
          </p:cNvSpPr>
          <p:nvPr>
            <p:ph type="title"/>
          </p:nvPr>
        </p:nvSpPr>
        <p:spPr>
          <a:xfrm>
            <a:off x="228600" y="268224"/>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7" name="Text Placeholder 6"/>
          <p:cNvSpPr>
            <a:spLocks noGrp="1"/>
          </p:cNvSpPr>
          <p:nvPr>
            <p:ph type="body" sz="quarter" idx="14"/>
          </p:nvPr>
        </p:nvSpPr>
        <p:spPr>
          <a:xfrm>
            <a:off x="228600" y="1463039"/>
            <a:ext cx="18288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63039"/>
            <a:ext cx="18288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048721"/>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377696"/>
            <a:ext cx="41148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6" name="Text Placeholder 5"/>
          <p:cNvSpPr>
            <a:spLocks noGrp="1"/>
          </p:cNvSpPr>
          <p:nvPr>
            <p:ph type="body" sz="quarter" idx="12"/>
          </p:nvPr>
        </p:nvSpPr>
        <p:spPr>
          <a:xfrm>
            <a:off x="4800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3594002"/>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68580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377696"/>
            <a:ext cx="41148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6" name="Text Placeholder 5"/>
          <p:cNvSpPr>
            <a:spLocks noGrp="1"/>
          </p:cNvSpPr>
          <p:nvPr>
            <p:ph type="body" sz="quarter" idx="12"/>
          </p:nvPr>
        </p:nvSpPr>
        <p:spPr>
          <a:xfrm>
            <a:off x="4800600" y="1499617"/>
            <a:ext cx="4114800" cy="4668593"/>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784724856"/>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Tree>
    <p:extLst>
      <p:ext uri="{BB962C8B-B14F-4D97-AF65-F5344CB8AC3E}">
        <p14:creationId xmlns:p14="http://schemas.microsoft.com/office/powerpoint/2010/main" val="499012980"/>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Tree>
    <p:extLst>
      <p:ext uri="{BB962C8B-B14F-4D97-AF65-F5344CB8AC3E}">
        <p14:creationId xmlns:p14="http://schemas.microsoft.com/office/powerpoint/2010/main" val="2352869858"/>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Tree>
    <p:extLst>
      <p:ext uri="{BB962C8B-B14F-4D97-AF65-F5344CB8AC3E}">
        <p14:creationId xmlns:p14="http://schemas.microsoft.com/office/powerpoint/2010/main" val="2656301247"/>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12" name="Text Placeholder 11"/>
          <p:cNvSpPr>
            <a:spLocks noGrp="1"/>
          </p:cNvSpPr>
          <p:nvPr>
            <p:ph type="body" sz="quarter" idx="13"/>
          </p:nvPr>
        </p:nvSpPr>
        <p:spPr>
          <a:xfrm>
            <a:off x="228600" y="243841"/>
            <a:ext cx="4114800" cy="400049"/>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463041"/>
            <a:ext cx="4114800" cy="465164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77854226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4572000" cy="342900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8" name="Content Placeholder 7"/>
          <p:cNvSpPr>
            <a:spLocks noGrp="1"/>
          </p:cNvSpPr>
          <p:nvPr>
            <p:ph sz="quarter" idx="15"/>
          </p:nvPr>
        </p:nvSpPr>
        <p:spPr>
          <a:xfrm>
            <a:off x="6858000" y="0"/>
            <a:ext cx="2286000" cy="342900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839958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4572000" cy="342900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lvl1pPr>
              <a:defRPr>
                <a:solidFill>
                  <a:schemeClr val="bg2"/>
                </a:solidFill>
              </a:defRPr>
            </a:lvl1pPr>
          </a:lstStyle>
          <a:p>
            <a:r>
              <a:rPr lang="de-DE"/>
              <a:t>IBM Cloud / DOC ID / Month XX, 2017 / © 2017 IBM Corporation</a:t>
            </a:r>
            <a:endParaRPr lang="en-US"/>
          </a:p>
        </p:txBody>
      </p:sp>
      <p:sp>
        <p:nvSpPr>
          <p:cNvPr id="8" name="Content Placeholder 7"/>
          <p:cNvSpPr>
            <a:spLocks noGrp="1"/>
          </p:cNvSpPr>
          <p:nvPr>
            <p:ph sz="quarter" idx="15"/>
          </p:nvPr>
        </p:nvSpPr>
        <p:spPr>
          <a:xfrm>
            <a:off x="6858000" y="0"/>
            <a:ext cx="2286000" cy="342900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26250743"/>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3429000"/>
            <a:ext cx="2285997"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2286000" cy="342900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6" name="Title 5"/>
          <p:cNvSpPr>
            <a:spLocks noGrp="1"/>
          </p:cNvSpPr>
          <p:nvPr>
            <p:ph type="title"/>
          </p:nvPr>
        </p:nvSpPr>
        <p:spPr>
          <a:xfrm>
            <a:off x="-1" y="-1"/>
            <a:ext cx="9143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7840560"/>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6" name="Title 5"/>
          <p:cNvSpPr>
            <a:spLocks noGrp="1"/>
          </p:cNvSpPr>
          <p:nvPr>
            <p:ph type="title"/>
          </p:nvPr>
        </p:nvSpPr>
        <p:spPr>
          <a:xfrm>
            <a:off x="-1"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17806435"/>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Tree>
    <p:extLst>
      <p:ext uri="{BB962C8B-B14F-4D97-AF65-F5344CB8AC3E}">
        <p14:creationId xmlns:p14="http://schemas.microsoft.com/office/powerpoint/2010/main" val="3259002837"/>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68580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68580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Tree>
    <p:extLst>
      <p:ext uri="{BB962C8B-B14F-4D97-AF65-F5344CB8AC3E}">
        <p14:creationId xmlns:p14="http://schemas.microsoft.com/office/powerpoint/2010/main" val="2227662551"/>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6" name="Text Placeholder 5"/>
          <p:cNvSpPr>
            <a:spLocks noGrp="1"/>
          </p:cNvSpPr>
          <p:nvPr>
            <p:ph type="body" sz="quarter" idx="12"/>
          </p:nvPr>
        </p:nvSpPr>
        <p:spPr>
          <a:xfrm>
            <a:off x="228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8316146"/>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889000"/>
            <a:ext cx="64008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0497498"/>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656168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1374150326"/>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454615"/>
            <a:ext cx="4215008" cy="4608576"/>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934505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7"/>
            <a:ext cx="6400800" cy="6129867"/>
          </a:xfrm>
        </p:spPr>
        <p:txBody>
          <a:bodyPr/>
          <a:lstStyle/>
          <a:p>
            <a:r>
              <a:rPr lang="en-US"/>
              <a:t>Click icon to add table</a:t>
            </a:r>
          </a:p>
        </p:txBody>
      </p:sp>
    </p:spTree>
    <p:extLst>
      <p:ext uri="{BB962C8B-B14F-4D97-AF65-F5344CB8AC3E}">
        <p14:creationId xmlns:p14="http://schemas.microsoft.com/office/powerpoint/2010/main" val="37367530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3429000"/>
            <a:ext cx="2285997"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2286000" cy="342900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lvl1pPr>
              <a:defRPr>
                <a:solidFill>
                  <a:schemeClr val="bg2"/>
                </a:solidFill>
              </a:defRPr>
            </a:lvl1pPr>
          </a:lstStyle>
          <a:p>
            <a:r>
              <a:rPr lang="de-DE"/>
              <a:t>IBM Cloud / DOC ID / Month XX, 2017 / © 2017 IBM Corporation</a:t>
            </a:r>
            <a:endParaRPr lang="en-US"/>
          </a:p>
        </p:txBody>
      </p:sp>
      <p:sp>
        <p:nvSpPr>
          <p:cNvPr id="6" name="Title 5"/>
          <p:cNvSpPr>
            <a:spLocks noGrp="1"/>
          </p:cNvSpPr>
          <p:nvPr>
            <p:ph type="title"/>
          </p:nvPr>
        </p:nvSpPr>
        <p:spPr>
          <a:xfrm>
            <a:off x="-1" y="-1"/>
            <a:ext cx="9143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37909236"/>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Tree>
    <p:extLst>
      <p:ext uri="{BB962C8B-B14F-4D97-AF65-F5344CB8AC3E}">
        <p14:creationId xmlns:p14="http://schemas.microsoft.com/office/powerpoint/2010/main" val="4249912910"/>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385226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0971271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January 2018 / © 2018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914867"/>
            <a:ext cx="1292094" cy="701463"/>
          </a:xfrm>
          <a:prstGeom prst="rect">
            <a:avLst/>
          </a:prstGeom>
        </p:spPr>
      </p:pic>
    </p:spTree>
    <p:extLst>
      <p:ext uri="{BB962C8B-B14F-4D97-AF65-F5344CB8AC3E}">
        <p14:creationId xmlns:p14="http://schemas.microsoft.com/office/powerpoint/2010/main" val="3703814096"/>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3429000"/>
            <a:ext cx="2286000" cy="3429000"/>
          </a:xfrm>
          <a:prstGeom prst="rect">
            <a:avLst/>
          </a:prstGeom>
          <a:solidFill>
            <a:schemeClr val="bg2"/>
          </a:solidFill>
        </p:spPr>
        <p:txBody>
          <a:bodyPr lIns="457200" tIns="228600" rIns="228600" bIns="228600"/>
          <a:lstStyle>
            <a:lvl1pPr>
              <a:defRPr sz="125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4572000" cy="3429000"/>
          </a:xfrm>
          <a:prstGeom prst="rect">
            <a:avLst/>
          </a:prstGeom>
          <a:solidFill>
            <a:schemeClr val="accent2"/>
          </a:solidFill>
        </p:spPr>
        <p:txBody>
          <a:bodyPr vert="horz" lIns="142875" tIns="125730" rIns="142875" bIns="142875"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2398" b="0" i="0" dirty="0">
              <a:latin typeface="Arial Regular" charset="0"/>
            </a:endParaRPr>
          </a:p>
        </p:txBody>
      </p:sp>
      <p:sp>
        <p:nvSpPr>
          <p:cNvPr id="2" name="Title 1"/>
          <p:cNvSpPr>
            <a:spLocks noGrp="1"/>
          </p:cNvSpPr>
          <p:nvPr>
            <p:ph type="title" hasCustomPrompt="1"/>
          </p:nvPr>
        </p:nvSpPr>
        <p:spPr>
          <a:xfrm>
            <a:off x="285750" y="571500"/>
            <a:ext cx="4114800" cy="2286000"/>
          </a:xfrm>
        </p:spPr>
        <p:txBody>
          <a:bodyPr>
            <a:noAutofit/>
          </a:body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220980"/>
            <a:ext cx="4114800" cy="228600"/>
          </a:xfrm>
          <a:prstGeom prst="rect">
            <a:avLst/>
          </a:prstGeom>
        </p:spPr>
        <p:txBody>
          <a:bodyPr lIns="0" tIns="0" rIns="0" bIns="0">
            <a:noAutofit/>
          </a:bodyPr>
          <a:lstStyle>
            <a:lvl1pPr marL="0" indent="0">
              <a:tabLst/>
              <a:defRPr sz="1000" b="0" i="0">
                <a:solidFill>
                  <a:schemeClr val="accent1">
                    <a:lumMod val="60000"/>
                    <a:lumOff val="40000"/>
                  </a:schemeClr>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4572000" y="0"/>
            <a:ext cx="2286000" cy="3429000"/>
          </a:xfrm>
          <a:prstGeom prst="rect">
            <a:avLst/>
          </a:prstGeom>
          <a:no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6858000" y="0"/>
            <a:ext cx="2286000" cy="3429000"/>
          </a:xfrm>
          <a:prstGeom prst="rect">
            <a:avLst/>
          </a:prstGeom>
          <a:solidFill>
            <a:schemeClr val="bg2"/>
          </a:solidFill>
        </p:spPr>
        <p:txBody>
          <a:bodyPr lIns="228600" tIns="228600" rIns="228600" bIns="228600"/>
          <a:lstStyle>
            <a:lvl1pPr>
              <a:defRPr sz="125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858000" y="3429000"/>
            <a:ext cx="2286000" cy="3429000"/>
          </a:xfrm>
          <a:prstGeom prst="rect">
            <a:avLst/>
          </a:prstGeom>
          <a:solidFill>
            <a:schemeClr val="tx1"/>
          </a:solid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04257" y="6515120"/>
            <a:ext cx="353824" cy="190501"/>
          </a:xfrm>
          <a:prstGeom prst="rect">
            <a:avLst/>
          </a:prstGeom>
        </p:spPr>
      </p:pic>
      <p:sp>
        <p:nvSpPr>
          <p:cNvPr id="19" name="Content Placeholder 9"/>
          <p:cNvSpPr>
            <a:spLocks noGrp="1"/>
          </p:cNvSpPr>
          <p:nvPr>
            <p:ph sz="quarter" idx="19"/>
          </p:nvPr>
        </p:nvSpPr>
        <p:spPr>
          <a:xfrm>
            <a:off x="2286000" y="3429000"/>
            <a:ext cx="2286000" cy="3429000"/>
          </a:xfrm>
          <a:prstGeom prst="rect">
            <a:avLst/>
          </a:prstGeom>
          <a:no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4572000" y="3429000"/>
            <a:ext cx="2286000" cy="3429000"/>
          </a:xfrm>
          <a:prstGeom prst="rect">
            <a:avLst/>
          </a:prstGeom>
          <a:solidFill>
            <a:schemeClr val="bg2"/>
          </a:solidFill>
        </p:spPr>
        <p:txBody>
          <a:bodyPr lIns="228600" tIns="228600" rIns="228600" bIns="228600"/>
          <a:lstStyle>
            <a:lvl1pPr>
              <a:defRPr sz="1250" b="0" i="0">
                <a:solidFill>
                  <a:schemeClr val="tx1"/>
                </a:solidFill>
                <a:latin typeface="IBM Plex Sans" charset="0"/>
                <a:ea typeface="IBM Plex Sans" charset="0"/>
                <a:cs typeface="IBM Plex Sans" charset="0"/>
              </a:defRPr>
            </a:lvl1pPr>
          </a:lstStyle>
          <a:p>
            <a:pPr lvl="0"/>
            <a:r>
              <a:rPr lang="en-US" dirty="0"/>
              <a:t>Click to edit Master text styles</a:t>
            </a:r>
          </a:p>
        </p:txBody>
      </p:sp>
      <p:grpSp>
        <p:nvGrpSpPr>
          <p:cNvPr id="14" name="Group 13"/>
          <p:cNvGrpSpPr/>
          <p:nvPr userDrawn="1"/>
        </p:nvGrpSpPr>
        <p:grpSpPr>
          <a:xfrm>
            <a:off x="571500" y="6583048"/>
            <a:ext cx="1695844"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30 November 2018</a:t>
              </a:fld>
              <a:endParaRPr lang="en-US" sz="499" b="0" i="0" dirty="0">
                <a:solidFill>
                  <a:schemeClr val="tx1">
                    <a:alpha val="60000"/>
                  </a:schemeClr>
                </a:solidFill>
                <a:latin typeface="IBM Plex Sans" charset="0"/>
                <a:ea typeface="IBM Plex Sans" charset="0"/>
                <a:cs typeface="IBM Plex Sans" charset="0"/>
              </a:endParaRPr>
            </a:p>
          </p:txBody>
        </p:sp>
      </p:grpSp>
      <p:sp>
        <p:nvSpPr>
          <p:cNvPr id="22" name="Slide Number Placeholder 2"/>
          <p:cNvSpPr txBox="1">
            <a:spLocks/>
          </p:cNvSpPr>
          <p:nvPr userDrawn="1"/>
        </p:nvSpPr>
        <p:spPr>
          <a:xfrm>
            <a:off x="284287" y="6578160"/>
            <a:ext cx="204924" cy="18254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664012547"/>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571499"/>
            <a:ext cx="4114800" cy="5524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220980"/>
            <a:ext cx="4114800" cy="22860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4572000" y="0"/>
            <a:ext cx="2286000" cy="3429000"/>
          </a:xfrm>
          <a:prstGeom prst="rect">
            <a:avLst/>
          </a:prstGeom>
          <a:solidFill>
            <a:schemeClr val="tx2">
              <a:lumMod val="50000"/>
            </a:schemeClr>
          </a:solid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6858000" y="0"/>
            <a:ext cx="2286000" cy="3429000"/>
          </a:xfrm>
          <a:prstGeom prst="rect">
            <a:avLst/>
          </a:prstGeom>
          <a:solidFill>
            <a:schemeClr val="tx1"/>
          </a:solid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4572000" y="3429000"/>
            <a:ext cx="4572000" cy="3429000"/>
          </a:xfrm>
          <a:prstGeom prst="rect">
            <a:avLst/>
          </a:prstGeom>
          <a:solidFill>
            <a:schemeClr val="accent3"/>
          </a:solidFill>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04257" y="6515120"/>
            <a:ext cx="353824" cy="190501"/>
          </a:xfrm>
          <a:prstGeom prst="rect">
            <a:avLst/>
          </a:prstGeom>
        </p:spPr>
      </p:pic>
      <p:sp>
        <p:nvSpPr>
          <p:cNvPr id="19" name="Text Placeholder 23"/>
          <p:cNvSpPr>
            <a:spLocks noGrp="1"/>
          </p:cNvSpPr>
          <p:nvPr>
            <p:ph type="body" sz="quarter" idx="14" hasCustomPrompt="1"/>
          </p:nvPr>
        </p:nvSpPr>
        <p:spPr>
          <a:xfrm>
            <a:off x="285750" y="6118860"/>
            <a:ext cx="4114800" cy="38100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2431621685"/>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571499"/>
            <a:ext cx="4114800" cy="5524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220980"/>
            <a:ext cx="4114800" cy="22860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4572000" y="3429000"/>
            <a:ext cx="2286000" cy="3429000"/>
          </a:xfrm>
          <a:prstGeom prst="rect">
            <a:avLst/>
          </a:prstGeom>
          <a:solidFill>
            <a:schemeClr val="tx1"/>
          </a:solidFill>
          <a:ln>
            <a:noFill/>
          </a:ln>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6858000" y="3429000"/>
            <a:ext cx="2286000" cy="3429000"/>
          </a:xfrm>
          <a:prstGeom prst="rect">
            <a:avLst/>
          </a:prstGeom>
          <a:solidFill>
            <a:schemeClr val="bg2"/>
          </a:solidFill>
          <a:ln>
            <a:noFill/>
          </a:ln>
        </p:spPr>
        <p:txBody>
          <a:bodyPr lIns="228600" tIns="228600" rIns="228600" bIns="228600"/>
          <a:lstStyle>
            <a:lvl1pPr>
              <a:defRPr sz="125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4572000" y="1621"/>
            <a:ext cx="4572000" cy="3429000"/>
          </a:xfrm>
          <a:prstGeom prst="rect">
            <a:avLst/>
          </a:prstGeom>
          <a:solidFill>
            <a:schemeClr val="accent2"/>
          </a:solidFill>
          <a:ln>
            <a:noFill/>
          </a:ln>
        </p:spPr>
        <p:txBody>
          <a:bodyPr lIns="228600" tIns="228600" rIns="228600" bIns="228600"/>
          <a:lstStyle>
            <a:lvl1pPr>
              <a:defRPr sz="125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7201" y="6477000"/>
            <a:ext cx="717613" cy="381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04257" y="6515119"/>
            <a:ext cx="353824" cy="190500"/>
          </a:xfrm>
          <a:prstGeom prst="rect">
            <a:avLst/>
          </a:prstGeom>
        </p:spPr>
      </p:pic>
      <p:sp>
        <p:nvSpPr>
          <p:cNvPr id="26" name="Text Placeholder 23"/>
          <p:cNvSpPr>
            <a:spLocks noGrp="1"/>
          </p:cNvSpPr>
          <p:nvPr>
            <p:ph type="body" sz="quarter" idx="14" hasCustomPrompt="1"/>
          </p:nvPr>
        </p:nvSpPr>
        <p:spPr>
          <a:xfrm>
            <a:off x="285750" y="6118860"/>
            <a:ext cx="4114800" cy="381000"/>
          </a:xfrm>
          <a:prstGeom prst="rect">
            <a:avLst/>
          </a:prstGeom>
        </p:spPr>
        <p:txBody>
          <a:bodyPr lIns="0" tIns="0" rIns="0" bIns="0" anchor="b"/>
          <a:lstStyle>
            <a:lvl1pPr marL="0" indent="0">
              <a:tabLst/>
              <a:defRPr sz="500" b="0" i="0">
                <a:solidFill>
                  <a:schemeClr val="tx1">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7" name="Group 16"/>
          <p:cNvGrpSpPr/>
          <p:nvPr userDrawn="1"/>
        </p:nvGrpSpPr>
        <p:grpSpPr>
          <a:xfrm>
            <a:off x="571500" y="6583048"/>
            <a:ext cx="1695844"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a:t>
              </a:r>
              <a:r>
                <a:rPr lang="en-US" sz="250" b="0" i="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2018 IBM Corporation</a:t>
              </a:r>
              <a:r>
                <a:rPr lang="en-US" sz="499" b="0" i="0" baseline="0" dirty="0">
                  <a:solidFill>
                    <a:schemeClr val="tx1">
                      <a:alpha val="60000"/>
                    </a:schemeClr>
                  </a:solidFill>
                  <a:latin typeface="IBM Plex Sans" charset="0"/>
                  <a:ea typeface="IBM Plex Sans" charset="0"/>
                  <a:cs typeface="IBM Plex Sans" charset="0"/>
                </a:rPr>
                <a:t>              </a:t>
              </a:r>
              <a:r>
                <a:rPr lang="en-US" sz="499"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alpha val="60000"/>
                    </a:schemeClr>
                  </a:solidFill>
                  <a:latin typeface="IBM Plex Sans" charset="0"/>
                  <a:ea typeface="IBM Plex Sans" charset="0"/>
                  <a:cs typeface="IBM Plex Sans" charset="0"/>
                </a:rPr>
                <a:t> </a:t>
              </a:r>
              <a:fld id="{7C9968D1-C8E5-4FE3-AED4-7D4518C301B3}" type="datetime3">
                <a:rPr lang="en-US" sz="4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30 November 2018</a:t>
              </a:fld>
              <a:endParaRPr lang="en-US" sz="499"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2428875" y="6583681"/>
            <a:ext cx="142776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alpha val="60000"/>
                  </a:schemeClr>
                </a:solidFill>
                <a:latin typeface="IBM Plex Sans" charset="0"/>
                <a:ea typeface="IBM Plex Sans" charset="0"/>
                <a:cs typeface="IBM Plex Sans" charset="0"/>
              </a:rPr>
              <a:t>IBM Data Science Elite</a:t>
            </a:r>
          </a:p>
        </p:txBody>
      </p:sp>
      <p:sp>
        <p:nvSpPr>
          <p:cNvPr id="24" name="Slide Number Placeholder 2"/>
          <p:cNvSpPr txBox="1">
            <a:spLocks/>
          </p:cNvSpPr>
          <p:nvPr userDrawn="1"/>
        </p:nvSpPr>
        <p:spPr>
          <a:xfrm>
            <a:off x="284287" y="6578160"/>
            <a:ext cx="204924" cy="18254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solidFill>
                <a:latin typeface="IBM Plex Sans" charset="0"/>
                <a:ea typeface="IBM Plex Sans" charset="0"/>
                <a:cs typeface="IBM Plex Sans" charset="0"/>
              </a:rPr>
              <a:pPr algn="l"/>
              <a:t>‹#›</a:t>
            </a:fld>
            <a:endParaRPr lang="en-US" sz="5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45118517"/>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572000" y="3429000"/>
            <a:ext cx="2286000" cy="3429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6858608" y="3429000"/>
            <a:ext cx="2286000" cy="3429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p:nvPr>
        </p:nvSpPr>
        <p:spPr>
          <a:xfrm>
            <a:off x="0" y="3429000"/>
            <a:ext cx="2286000" cy="3429000"/>
          </a:xfrm>
          <a:prstGeom prst="rect">
            <a:avLst/>
          </a:prstGeom>
          <a:solidFill>
            <a:schemeClr val="tx1"/>
          </a:solidFill>
        </p:spPr>
        <p:txBody>
          <a:bodyPr lIns="4572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2286000" y="3429000"/>
            <a:ext cx="2286000" cy="3429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285750" y="571501"/>
            <a:ext cx="771525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220980"/>
            <a:ext cx="4114800" cy="22860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04257" y="6515120"/>
            <a:ext cx="353824" cy="190501"/>
          </a:xfrm>
          <a:prstGeom prst="rect">
            <a:avLst/>
          </a:prstGeom>
        </p:spPr>
      </p:pic>
      <p:cxnSp>
        <p:nvCxnSpPr>
          <p:cNvPr id="24" name="Straight Connector 23"/>
          <p:cNvCxnSpPr/>
          <p:nvPr userDrawn="1"/>
        </p:nvCxnSpPr>
        <p:spPr>
          <a:xfrm>
            <a:off x="4572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6858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2286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571500" y="6583048"/>
            <a:ext cx="1695844"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2018 IBM Corporation</a:t>
              </a:r>
              <a:r>
                <a:rPr lang="en-US" sz="499" b="0" i="0" baseline="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30 November 2018</a:t>
              </a:fld>
              <a:endParaRPr lang="en-US" sz="4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2428875" y="6583681"/>
            <a:ext cx="142776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Data Science Elite</a:t>
            </a:r>
          </a:p>
        </p:txBody>
      </p:sp>
      <p:sp>
        <p:nvSpPr>
          <p:cNvPr id="23" name="Slide Number Placeholder 2"/>
          <p:cNvSpPr txBox="1">
            <a:spLocks/>
          </p:cNvSpPr>
          <p:nvPr userDrawn="1"/>
        </p:nvSpPr>
        <p:spPr>
          <a:xfrm>
            <a:off x="284287" y="6578160"/>
            <a:ext cx="204924" cy="18254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285750" y="6118860"/>
            <a:ext cx="4171950" cy="38100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2585575993"/>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572000" y="1714500"/>
            <a:ext cx="2286000" cy="4572000"/>
          </a:xfrm>
          <a:prstGeom prst="rect">
            <a:avLst/>
          </a:prstGeom>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6858608" y="1714499"/>
            <a:ext cx="2286000" cy="4572000"/>
          </a:xfrm>
          <a:prstGeom prst="rect">
            <a:avLst/>
          </a:prstGeom>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p:nvPr>
        </p:nvSpPr>
        <p:spPr>
          <a:xfrm>
            <a:off x="0" y="1714499"/>
            <a:ext cx="2286000" cy="4572000"/>
          </a:xfrm>
          <a:prstGeom prst="rect">
            <a:avLst/>
          </a:prstGeom>
        </p:spPr>
        <p:txBody>
          <a:bodyPr lIns="4572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2286000" y="1714500"/>
            <a:ext cx="2286000" cy="4572000"/>
          </a:xfrm>
          <a:prstGeom prst="rect">
            <a:avLst/>
          </a:prstGeom>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p:cNvSpPr/>
          <p:nvPr userDrawn="1"/>
        </p:nvSpPr>
        <p:spPr>
          <a:xfrm>
            <a:off x="0" y="0"/>
            <a:ext cx="9144000" cy="17144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2" name="Title 1"/>
          <p:cNvSpPr>
            <a:spLocks noGrp="1"/>
          </p:cNvSpPr>
          <p:nvPr>
            <p:ph type="title" hasCustomPrompt="1"/>
          </p:nvPr>
        </p:nvSpPr>
        <p:spPr>
          <a:xfrm>
            <a:off x="285750" y="571501"/>
            <a:ext cx="7715250" cy="952500"/>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220980"/>
            <a:ext cx="4114800" cy="22860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cxnSp>
        <p:nvCxnSpPr>
          <p:cNvPr id="10" name="Straight Connector 9"/>
          <p:cNvCxnSpPr/>
          <p:nvPr userDrawn="1"/>
        </p:nvCxnSpPr>
        <p:spPr>
          <a:xfrm>
            <a:off x="4572000" y="1714499"/>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858000" y="1714499"/>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2286000" y="1714499"/>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285750" y="6118860"/>
            <a:ext cx="4171950" cy="38100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4240945015"/>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4572000" y="1"/>
            <a:ext cx="2286000" cy="3429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4"/>
          </p:nvPr>
        </p:nvSpPr>
        <p:spPr>
          <a:xfrm>
            <a:off x="6858608" y="0"/>
            <a:ext cx="2286000" cy="3429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2286000" y="1"/>
            <a:ext cx="2286000" cy="3429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5"/>
          </p:nvPr>
        </p:nvSpPr>
        <p:spPr>
          <a:xfrm>
            <a:off x="4572000" y="3429000"/>
            <a:ext cx="2286000" cy="3429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6"/>
          </p:nvPr>
        </p:nvSpPr>
        <p:spPr>
          <a:xfrm>
            <a:off x="6858608" y="3429000"/>
            <a:ext cx="2286000" cy="3429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7"/>
          </p:nvPr>
        </p:nvSpPr>
        <p:spPr>
          <a:xfrm>
            <a:off x="2286000" y="3429000"/>
            <a:ext cx="2286000" cy="3429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85751" y="1714500"/>
            <a:ext cx="1857375" cy="3048000"/>
          </a:xfrm>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285751" y="220980"/>
            <a:ext cx="1857375" cy="685800"/>
          </a:xfrm>
          <a:prstGeom prst="rect">
            <a:avLst/>
          </a:prstGeom>
        </p:spPr>
        <p:txBody>
          <a:bodyPr lIns="0" tIns="0" rIns="0" bIns="0">
            <a:noAutofit/>
          </a:bodyPr>
          <a:lstStyle>
            <a:lvl1pPr marL="0" indent="0">
              <a:tabLst/>
              <a:defRPr sz="1000" b="0" i="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04257" y="6515120"/>
            <a:ext cx="353824" cy="190501"/>
          </a:xfrm>
          <a:prstGeom prst="rect">
            <a:avLst/>
          </a:prstGeom>
        </p:spPr>
      </p:pic>
      <p:cxnSp>
        <p:nvCxnSpPr>
          <p:cNvPr id="19" name="Straight Connector 18"/>
          <p:cNvCxnSpPr/>
          <p:nvPr userDrawn="1"/>
        </p:nvCxnSpPr>
        <p:spPr>
          <a:xfrm>
            <a:off x="4572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4572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285750" y="6118860"/>
            <a:ext cx="1943100" cy="381000"/>
          </a:xfrm>
          <a:prstGeom prst="rect">
            <a:avLst/>
          </a:prstGeom>
        </p:spPr>
        <p:txBody>
          <a:bodyPr lIns="0" tIns="0" rIns="0" bIns="0" anchor="b"/>
          <a:lstStyle>
            <a:lvl1pPr marL="0" indent="0">
              <a:tabLst/>
              <a:defRPr sz="500" b="0" i="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22983738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p>
            <a:r>
              <a:rPr lang="de-DE"/>
              <a:t>IBM Cloud / DOC ID / Month XX, 2017 / © 2017 IBM Corporation</a:t>
            </a:r>
            <a:endParaRPr lang="en-US"/>
          </a:p>
        </p:txBody>
      </p:sp>
      <p:sp>
        <p:nvSpPr>
          <p:cNvPr id="6" name="Title 5"/>
          <p:cNvSpPr>
            <a:spLocks noGrp="1"/>
          </p:cNvSpPr>
          <p:nvPr>
            <p:ph type="title"/>
          </p:nvPr>
        </p:nvSpPr>
        <p:spPr>
          <a:xfrm>
            <a:off x="-1"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75863143"/>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476294295"/>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preserve="1" userDrawn="1">
  <p:cSld name="2_Photo - Horizontal">
    <p:spTree>
      <p:nvGrpSpPr>
        <p:cNvPr id="1" name=""/>
        <p:cNvGrpSpPr/>
        <p:nvPr/>
      </p:nvGrpSpPr>
      <p:grpSpPr>
        <a:xfrm>
          <a:off x="0" y="0"/>
          <a:ext cx="0" cy="0"/>
          <a:chOff x="0" y="0"/>
          <a:chExt cx="0" cy="0"/>
        </a:xfrm>
      </p:grpSpPr>
      <p:sp>
        <p:nvSpPr>
          <p:cNvPr id="6" name="Rectangle"/>
          <p:cNvSpPr/>
          <p:nvPr userDrawn="1"/>
        </p:nvSpPr>
        <p:spPr>
          <a:xfrm>
            <a:off x="0" y="0"/>
            <a:ext cx="9144000" cy="6854528"/>
          </a:xfrm>
          <a:prstGeom prst="rect">
            <a:avLst/>
          </a:prstGeom>
          <a:solidFill>
            <a:srgbClr val="152834"/>
          </a:solidFill>
          <a:ln w="12700">
            <a:miter lim="400000"/>
          </a:ln>
        </p:spPr>
        <p:txBody>
          <a:bodyPr lIns="14288" tIns="14288" rIns="14288" bIns="14288" anchor="ctr"/>
          <a:lstStyle/>
          <a:p>
            <a:pPr algn="ctr" defTabSz="232172" hangingPunct="0">
              <a:defRPr sz="3200">
                <a:solidFill>
                  <a:srgbClr val="FFFFFF"/>
                </a:solidFill>
              </a:defRPr>
            </a:pPr>
            <a:endParaRPr sz="900" kern="0">
              <a:solidFill>
                <a:srgbClr val="FFFFFF"/>
              </a:solidFill>
              <a:sym typeface="Helvetica Light"/>
            </a:endParaRPr>
          </a:p>
        </p:txBody>
      </p:sp>
      <p:sp>
        <p:nvSpPr>
          <p:cNvPr id="7" name="Square"/>
          <p:cNvSpPr/>
          <p:nvPr userDrawn="1"/>
        </p:nvSpPr>
        <p:spPr>
          <a:xfrm>
            <a:off x="8866491" y="4883173"/>
            <a:ext cx="270871" cy="361161"/>
          </a:xfrm>
          <a:prstGeom prst="rect">
            <a:avLst/>
          </a:prstGeom>
          <a:solidFill>
            <a:srgbClr val="1E3548"/>
          </a:solidFill>
          <a:ln w="12700">
            <a:miter lim="400000"/>
          </a:ln>
        </p:spPr>
        <p:txBody>
          <a:bodyPr lIns="14288" tIns="14288" rIns="14288" bIns="14288" anchor="ctr"/>
          <a:lstStyle/>
          <a:p>
            <a:pPr algn="ctr" defTabSz="232172" hangingPunct="0">
              <a:defRPr sz="3200">
                <a:solidFill>
                  <a:srgbClr val="FFFFFF"/>
                </a:solidFill>
              </a:defRPr>
            </a:pPr>
            <a:endParaRPr sz="900" kern="0">
              <a:solidFill>
                <a:srgbClr val="FFFFFF"/>
              </a:solidFill>
              <a:sym typeface="Helvetica Light"/>
            </a:endParaRPr>
          </a:p>
        </p:txBody>
      </p:sp>
      <p:sp>
        <p:nvSpPr>
          <p:cNvPr id="8" name="Square"/>
          <p:cNvSpPr/>
          <p:nvPr userDrawn="1"/>
        </p:nvSpPr>
        <p:spPr>
          <a:xfrm>
            <a:off x="7982847" y="5243601"/>
            <a:ext cx="886154" cy="1181539"/>
          </a:xfrm>
          <a:prstGeom prst="rect">
            <a:avLst/>
          </a:prstGeom>
          <a:solidFill>
            <a:srgbClr val="1E3548"/>
          </a:solidFill>
          <a:ln w="12700">
            <a:miter lim="400000"/>
          </a:ln>
        </p:spPr>
        <p:txBody>
          <a:bodyPr lIns="14288" tIns="14288" rIns="14288" bIns="14288" anchor="ctr"/>
          <a:lstStyle/>
          <a:p>
            <a:pPr algn="ctr" defTabSz="232172" hangingPunct="0">
              <a:defRPr sz="3200">
                <a:solidFill>
                  <a:srgbClr val="FFFFFF"/>
                </a:solidFill>
              </a:defRPr>
            </a:pPr>
            <a:endParaRPr sz="900" kern="0">
              <a:solidFill>
                <a:srgbClr val="FFFFFF"/>
              </a:solidFill>
              <a:sym typeface="Helvetica Light"/>
            </a:endParaRPr>
          </a:p>
        </p:txBody>
      </p:sp>
      <p:sp>
        <p:nvSpPr>
          <p:cNvPr id="9" name="Rectangle"/>
          <p:cNvSpPr/>
          <p:nvPr userDrawn="1"/>
        </p:nvSpPr>
        <p:spPr>
          <a:xfrm>
            <a:off x="7982847" y="6262041"/>
            <a:ext cx="886154" cy="163259"/>
          </a:xfrm>
          <a:prstGeom prst="rect">
            <a:avLst/>
          </a:prstGeom>
          <a:solidFill>
            <a:srgbClr val="325C80"/>
          </a:solidFill>
          <a:ln w="12700">
            <a:miter lim="400000"/>
          </a:ln>
        </p:spPr>
        <p:txBody>
          <a:bodyPr lIns="14288" tIns="14288" rIns="14288" bIns="14288" anchor="ctr"/>
          <a:lstStyle/>
          <a:p>
            <a:pPr algn="ctr" defTabSz="232172" hangingPunct="0">
              <a:defRPr sz="3200">
                <a:solidFill>
                  <a:srgbClr val="FFFFFF"/>
                </a:solidFill>
              </a:defRPr>
            </a:pPr>
            <a:endParaRPr sz="900" kern="0">
              <a:solidFill>
                <a:srgbClr val="FFFFFF"/>
              </a:solidFill>
              <a:sym typeface="Helvetica Light"/>
            </a:endParaRPr>
          </a:p>
        </p:txBody>
      </p:sp>
      <p:sp>
        <p:nvSpPr>
          <p:cNvPr id="10" name="Square"/>
          <p:cNvSpPr/>
          <p:nvPr userDrawn="1"/>
        </p:nvSpPr>
        <p:spPr>
          <a:xfrm>
            <a:off x="7661826" y="6425590"/>
            <a:ext cx="321706" cy="428941"/>
          </a:xfrm>
          <a:prstGeom prst="rect">
            <a:avLst/>
          </a:prstGeom>
          <a:solidFill>
            <a:srgbClr val="008471"/>
          </a:solidFill>
          <a:ln w="12700">
            <a:miter lim="400000"/>
          </a:ln>
        </p:spPr>
        <p:txBody>
          <a:bodyPr lIns="14288" tIns="14288" rIns="14288" bIns="14288" anchor="ctr"/>
          <a:lstStyle/>
          <a:p>
            <a:pPr algn="ctr" defTabSz="232172" hangingPunct="0">
              <a:defRPr sz="3200">
                <a:solidFill>
                  <a:srgbClr val="FFFFFF"/>
                </a:solidFill>
              </a:defRPr>
            </a:pPr>
            <a:endParaRPr sz="900" kern="0">
              <a:solidFill>
                <a:srgbClr val="FFFFFF"/>
              </a:solidFill>
              <a:sym typeface="Helvetica Light"/>
            </a:endParaRPr>
          </a:p>
        </p:txBody>
      </p:sp>
      <p:sp>
        <p:nvSpPr>
          <p:cNvPr id="11" name="Square"/>
          <p:cNvSpPr/>
          <p:nvPr userDrawn="1"/>
        </p:nvSpPr>
        <p:spPr>
          <a:xfrm>
            <a:off x="8870609" y="6423854"/>
            <a:ext cx="127703" cy="170271"/>
          </a:xfrm>
          <a:prstGeom prst="rect">
            <a:avLst/>
          </a:prstGeom>
          <a:solidFill>
            <a:srgbClr val="FE4F04"/>
          </a:solidFill>
          <a:ln w="12700">
            <a:miter lim="400000"/>
          </a:ln>
        </p:spPr>
        <p:txBody>
          <a:bodyPr lIns="14288" tIns="14288" rIns="14288" bIns="14288" anchor="ctr"/>
          <a:lstStyle/>
          <a:p>
            <a:pPr algn="ctr" defTabSz="232172" hangingPunct="0">
              <a:defRPr sz="3200">
                <a:solidFill>
                  <a:srgbClr val="FFFFFF"/>
                </a:solidFill>
              </a:defRPr>
            </a:pPr>
            <a:endParaRPr sz="900" kern="0">
              <a:solidFill>
                <a:srgbClr val="FFFFFF"/>
              </a:solidFill>
              <a:sym typeface="Helvetica Light"/>
            </a:endParaRPr>
          </a:p>
        </p:txBody>
      </p:sp>
      <p:sp>
        <p:nvSpPr>
          <p:cNvPr id="12" name="Square"/>
          <p:cNvSpPr/>
          <p:nvPr userDrawn="1"/>
        </p:nvSpPr>
        <p:spPr>
          <a:xfrm>
            <a:off x="891071" y="1178702"/>
            <a:ext cx="476251" cy="635001"/>
          </a:xfrm>
          <a:prstGeom prst="rect">
            <a:avLst/>
          </a:prstGeom>
          <a:solidFill>
            <a:srgbClr val="274A60"/>
          </a:solidFill>
          <a:ln w="12700">
            <a:miter lim="400000"/>
          </a:ln>
        </p:spPr>
        <p:txBody>
          <a:bodyPr lIns="14288" tIns="14288" rIns="14288" bIns="14288" anchor="ctr"/>
          <a:lstStyle/>
          <a:p>
            <a:pPr algn="ctr" defTabSz="232172" hangingPunct="0">
              <a:defRPr sz="3200">
                <a:solidFill>
                  <a:srgbClr val="FFFFFF"/>
                </a:solidFill>
              </a:defRPr>
            </a:pPr>
            <a:endParaRPr sz="900" kern="0">
              <a:solidFill>
                <a:srgbClr val="FFFFFF"/>
              </a:solidFill>
              <a:sym typeface="Helvetica Light"/>
            </a:endParaRPr>
          </a:p>
        </p:txBody>
      </p:sp>
      <p:sp>
        <p:nvSpPr>
          <p:cNvPr id="13" name="Square"/>
          <p:cNvSpPr/>
          <p:nvPr userDrawn="1"/>
        </p:nvSpPr>
        <p:spPr>
          <a:xfrm>
            <a:off x="1367589" y="1812512"/>
            <a:ext cx="127703" cy="170271"/>
          </a:xfrm>
          <a:prstGeom prst="rect">
            <a:avLst/>
          </a:prstGeom>
          <a:solidFill>
            <a:srgbClr val="FE4F04"/>
          </a:solidFill>
          <a:ln w="12700">
            <a:miter lim="400000"/>
          </a:ln>
        </p:spPr>
        <p:txBody>
          <a:bodyPr lIns="14288" tIns="14288" rIns="14288" bIns="14288" anchor="ctr"/>
          <a:lstStyle/>
          <a:p>
            <a:pPr algn="ctr" defTabSz="232172" hangingPunct="0">
              <a:defRPr sz="3200">
                <a:solidFill>
                  <a:srgbClr val="FFFFFF"/>
                </a:solidFill>
              </a:defRPr>
            </a:pPr>
            <a:endParaRPr sz="900" kern="0">
              <a:solidFill>
                <a:srgbClr val="FFFFFF"/>
              </a:solidFill>
              <a:sym typeface="Helvetica Light"/>
            </a:endParaRPr>
          </a:p>
        </p:txBody>
      </p:sp>
      <p:sp>
        <p:nvSpPr>
          <p:cNvPr id="14" name="Square"/>
          <p:cNvSpPr/>
          <p:nvPr userDrawn="1"/>
        </p:nvSpPr>
        <p:spPr>
          <a:xfrm>
            <a:off x="1301056" y="1983323"/>
            <a:ext cx="66269" cy="88359"/>
          </a:xfrm>
          <a:prstGeom prst="rect">
            <a:avLst/>
          </a:prstGeom>
          <a:solidFill>
            <a:srgbClr val="A6256E"/>
          </a:solidFill>
          <a:ln w="12700">
            <a:miter lim="400000"/>
          </a:ln>
        </p:spPr>
        <p:txBody>
          <a:bodyPr lIns="14288" tIns="14288" rIns="14288" bIns="14288" anchor="ctr"/>
          <a:lstStyle/>
          <a:p>
            <a:pPr algn="ctr" defTabSz="232172" hangingPunct="0">
              <a:defRPr sz="3200">
                <a:solidFill>
                  <a:srgbClr val="FFFFFF"/>
                </a:solidFill>
              </a:defRPr>
            </a:pPr>
            <a:endParaRPr sz="900" kern="0">
              <a:solidFill>
                <a:srgbClr val="FFFFFF"/>
              </a:solidFill>
              <a:sym typeface="Helvetica Light"/>
            </a:endParaRPr>
          </a:p>
        </p:txBody>
      </p:sp>
      <p:sp>
        <p:nvSpPr>
          <p:cNvPr id="15" name="Square"/>
          <p:cNvSpPr/>
          <p:nvPr userDrawn="1"/>
        </p:nvSpPr>
        <p:spPr>
          <a:xfrm>
            <a:off x="3910" y="-3318"/>
            <a:ext cx="886154" cy="1181539"/>
          </a:xfrm>
          <a:prstGeom prst="rect">
            <a:avLst/>
          </a:prstGeom>
          <a:solidFill>
            <a:srgbClr val="1E3548"/>
          </a:solidFill>
          <a:ln w="12700">
            <a:miter lim="400000"/>
          </a:ln>
        </p:spPr>
        <p:txBody>
          <a:bodyPr lIns="14288" tIns="14288" rIns="14288" bIns="14288" anchor="ctr"/>
          <a:lstStyle/>
          <a:p>
            <a:pPr algn="ctr" defTabSz="232172" hangingPunct="0">
              <a:defRPr sz="3200">
                <a:solidFill>
                  <a:srgbClr val="FFFFFF"/>
                </a:solidFill>
              </a:defRPr>
            </a:pPr>
            <a:endParaRPr sz="900" kern="0">
              <a:solidFill>
                <a:srgbClr val="FFFFFF"/>
              </a:solidFill>
              <a:sym typeface="Helvetica Light"/>
            </a:endParaRPr>
          </a:p>
        </p:txBody>
      </p:sp>
      <p:sp>
        <p:nvSpPr>
          <p:cNvPr id="16" name="Square"/>
          <p:cNvSpPr/>
          <p:nvPr userDrawn="1"/>
        </p:nvSpPr>
        <p:spPr>
          <a:xfrm>
            <a:off x="567282" y="1814355"/>
            <a:ext cx="321706" cy="428941"/>
          </a:xfrm>
          <a:prstGeom prst="rect">
            <a:avLst/>
          </a:prstGeom>
          <a:solidFill>
            <a:srgbClr val="42D6C3"/>
          </a:solidFill>
          <a:ln w="12700">
            <a:miter lim="400000"/>
          </a:ln>
        </p:spPr>
        <p:txBody>
          <a:bodyPr lIns="14288" tIns="14288" rIns="14288" bIns="14288" anchor="ctr"/>
          <a:lstStyle/>
          <a:p>
            <a:pPr algn="ctr" defTabSz="232172" hangingPunct="0">
              <a:defRPr sz="3200">
                <a:solidFill>
                  <a:srgbClr val="FFFFFF"/>
                </a:solidFill>
              </a:defRPr>
            </a:pPr>
            <a:endParaRPr sz="900" kern="0">
              <a:solidFill>
                <a:srgbClr val="FFFFFF"/>
              </a:solidFill>
              <a:sym typeface="Helvetica Light"/>
            </a:endParaRPr>
          </a:p>
        </p:txBody>
      </p:sp>
      <p:sp>
        <p:nvSpPr>
          <p:cNvPr id="17" name="Rectangle"/>
          <p:cNvSpPr/>
          <p:nvPr userDrawn="1"/>
        </p:nvSpPr>
        <p:spPr>
          <a:xfrm>
            <a:off x="3910" y="1014259"/>
            <a:ext cx="886154" cy="163260"/>
          </a:xfrm>
          <a:prstGeom prst="rect">
            <a:avLst/>
          </a:prstGeom>
          <a:solidFill>
            <a:srgbClr val="325C80"/>
          </a:solidFill>
          <a:ln w="12700">
            <a:miter lim="400000"/>
          </a:ln>
        </p:spPr>
        <p:txBody>
          <a:bodyPr lIns="14288" tIns="14288" rIns="14288" bIns="14288" anchor="ctr"/>
          <a:lstStyle/>
          <a:p>
            <a:pPr algn="ctr" defTabSz="232172" hangingPunct="0">
              <a:defRPr sz="3200">
                <a:solidFill>
                  <a:srgbClr val="FFFFFF"/>
                </a:solidFill>
              </a:defRPr>
            </a:pPr>
            <a:endParaRPr sz="900" kern="0">
              <a:solidFill>
                <a:srgbClr val="FFFFFF"/>
              </a:solidFill>
              <a:sym typeface="Helvetica Light"/>
            </a:endParaRPr>
          </a:p>
        </p:txBody>
      </p:sp>
      <p:sp>
        <p:nvSpPr>
          <p:cNvPr id="19" name="Line"/>
          <p:cNvSpPr/>
          <p:nvPr userDrawn="1"/>
        </p:nvSpPr>
        <p:spPr>
          <a:xfrm>
            <a:off x="3334276" y="4236334"/>
            <a:ext cx="2475449" cy="1"/>
          </a:xfrm>
          <a:prstGeom prst="line">
            <a:avLst/>
          </a:prstGeom>
          <a:ln w="25400">
            <a:solidFill>
              <a:srgbClr val="02B4A0"/>
            </a:solidFill>
            <a:miter lim="400000"/>
          </a:ln>
        </p:spPr>
        <p:txBody>
          <a:bodyPr lIns="14288" tIns="14288" rIns="14288" bIns="14288" anchor="ctr"/>
          <a:lstStyle/>
          <a:p>
            <a:pPr algn="ctr" defTabSz="232172" hangingPunct="0">
              <a:defRPr sz="3200"/>
            </a:pPr>
            <a:endParaRPr sz="900" kern="0">
              <a:solidFill>
                <a:srgbClr val="000000"/>
              </a:solidFill>
              <a:sym typeface="Helvetica Light"/>
            </a:endParaRPr>
          </a:p>
        </p:txBody>
      </p:sp>
      <p:sp>
        <p:nvSpPr>
          <p:cNvPr id="21" name="Title 3"/>
          <p:cNvSpPr txBox="1">
            <a:spLocks/>
          </p:cNvSpPr>
          <p:nvPr userDrawn="1"/>
        </p:nvSpPr>
        <p:spPr>
          <a:xfrm>
            <a:off x="1643927" y="1897645"/>
            <a:ext cx="2849905" cy="437723"/>
          </a:xfrm>
          <a:prstGeom prst="rect">
            <a:avLst/>
          </a:prstGeom>
          <a:ln w="12700">
            <a:miter lim="400000"/>
          </a:ln>
          <a:extLst>
            <a:ext uri="{C572A759-6A51-4108-AA02-DFA0A04FC94B}">
              <ma14:wrappingTextBoxFlag xmlns="" xmlns:ma14="http://schemas.microsoft.com/office/mac/drawingml/2011/main" val="1"/>
            </a:ext>
          </a:extLst>
        </p:spPr>
        <p:txBody>
          <a:bodyPr lIns="14288" tIns="14288" rIns="14288" bIns="14288" anchor="ctr">
            <a:noAutofit/>
          </a:bodyPr>
          <a:lstStyle>
            <a:lvl1pPr marL="0" marR="0" indent="0" algn="ctr" defTabSz="8255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r>
              <a:rPr lang="en-US" sz="1266" kern="0" dirty="0">
                <a:solidFill>
                  <a:srgbClr val="FFFFFF"/>
                </a:solidFill>
                <a:latin typeface="Helvetica Neue" charset="0"/>
                <a:ea typeface="Helvetica Neue" charset="0"/>
                <a:cs typeface="Helvetica Neue" charset="0"/>
              </a:rPr>
              <a:t>Click to edit Master title style</a:t>
            </a:r>
          </a:p>
        </p:txBody>
      </p:sp>
      <p:sp>
        <p:nvSpPr>
          <p:cNvPr id="22" name="Title 3"/>
          <p:cNvSpPr txBox="1">
            <a:spLocks/>
          </p:cNvSpPr>
          <p:nvPr userDrawn="1"/>
        </p:nvSpPr>
        <p:spPr>
          <a:xfrm>
            <a:off x="1495290" y="3295347"/>
            <a:ext cx="6487557" cy="683599"/>
          </a:xfrm>
          <a:prstGeom prst="rect">
            <a:avLst/>
          </a:prstGeom>
          <a:ln w="12700">
            <a:miter lim="400000"/>
          </a:ln>
          <a:extLst>
            <a:ext uri="{C572A759-6A51-4108-AA02-DFA0A04FC94B}">
              <ma14:wrappingTextBoxFlag xmlns="" xmlns:ma14="http://schemas.microsoft.com/office/mac/drawingml/2011/main" val="1"/>
            </a:ext>
          </a:extLst>
        </p:spPr>
        <p:txBody>
          <a:bodyPr lIns="14288" tIns="14288" rIns="14288" bIns="14288" anchor="ctr">
            <a:noAutofit/>
          </a:bodyPr>
          <a:lstStyle>
            <a:lvl1pPr marL="0" marR="0" indent="0" algn="ctr" defTabSz="8255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r>
              <a:rPr lang="en-US" sz="2475" b="1" kern="0" dirty="0">
                <a:solidFill>
                  <a:srgbClr val="FFFFFF"/>
                </a:solidFill>
                <a:latin typeface="Helvetica Neue" charset="0"/>
                <a:ea typeface="Helvetica Neue" charset="0"/>
                <a:cs typeface="Helvetica Neue" charset="0"/>
              </a:rPr>
              <a:t>Click to edit Master title style</a:t>
            </a:r>
          </a:p>
        </p:txBody>
      </p:sp>
    </p:spTree>
    <p:extLst>
      <p:ext uri="{BB962C8B-B14F-4D97-AF65-F5344CB8AC3E}">
        <p14:creationId xmlns:p14="http://schemas.microsoft.com/office/powerpoint/2010/main" val="3104687718"/>
      </p:ext>
    </p:extLst>
  </p:cSld>
  <p:clrMapOvr>
    <a:masterClrMapping/>
  </p:clrMapOvr>
  <p:transition spd="med"/>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8674" name="Rectangle 2"/>
          <p:cNvSpPr>
            <a:spLocks noGrp="1" noChangeArrowheads="1"/>
          </p:cNvSpPr>
          <p:nvPr>
            <p:ph type="ctrTitle"/>
          </p:nvPr>
        </p:nvSpPr>
        <p:spPr>
          <a:xfrm>
            <a:off x="227014" y="2343158"/>
            <a:ext cx="8631614" cy="1077913"/>
          </a:xfrm>
          <a:prstGeom prst="rect">
            <a:avLst/>
          </a:prstGeom>
        </p:spPr>
        <p:txBody>
          <a:bodyPr anchor="b"/>
          <a:lstStyle>
            <a:lvl1pPr>
              <a:defRPr sz="1969">
                <a:solidFill>
                  <a:schemeClr val="bg1"/>
                </a:solidFill>
              </a:defRPr>
            </a:lvl1pPr>
          </a:lstStyle>
          <a:p>
            <a:pPr lvl="0"/>
            <a:r>
              <a:rPr lang="en-CA" noProof="0"/>
              <a:t>Click to edit Master title style</a:t>
            </a:r>
            <a:endParaRPr lang="en-US" noProof="0"/>
          </a:p>
        </p:txBody>
      </p:sp>
      <p:sp>
        <p:nvSpPr>
          <p:cNvPr id="28677" name="Rectangle 5"/>
          <p:cNvSpPr>
            <a:spLocks noGrp="1" noChangeArrowheads="1"/>
          </p:cNvSpPr>
          <p:nvPr>
            <p:ph type="subTitle" sz="quarter" idx="1"/>
          </p:nvPr>
        </p:nvSpPr>
        <p:spPr>
          <a:xfrm>
            <a:off x="249240" y="917583"/>
            <a:ext cx="8593311" cy="492125"/>
          </a:xfrm>
          <a:prstGeom prst="rect">
            <a:avLst/>
          </a:prstGeom>
        </p:spPr>
        <p:txBody>
          <a:bodyPr anchor="b"/>
          <a:lstStyle>
            <a:lvl1pPr marL="0" indent="0">
              <a:buFont typeface="Wingdings" charset="0"/>
              <a:buNone/>
              <a:defRPr sz="619">
                <a:solidFill>
                  <a:schemeClr val="bg1"/>
                </a:solidFill>
              </a:defRPr>
            </a:lvl1pPr>
          </a:lstStyle>
          <a:p>
            <a:pPr lvl="0"/>
            <a:r>
              <a:rPr lang="en-CA" noProof="0"/>
              <a:t>Click to edit Master subtitle style</a:t>
            </a:r>
            <a:endParaRPr lang="en-US" noProof="0"/>
          </a:p>
        </p:txBody>
      </p:sp>
      <p:sp>
        <p:nvSpPr>
          <p:cNvPr id="7" name="Rectangle 6"/>
          <p:cNvSpPr>
            <a:spLocks noChangeArrowheads="1"/>
          </p:cNvSpPr>
          <p:nvPr userDrawn="1"/>
        </p:nvSpPr>
        <p:spPr bwMode="black">
          <a:xfrm>
            <a:off x="5934076" y="6481769"/>
            <a:ext cx="3054350" cy="1301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1792" tIns="25897" rIns="51792" bIns="25897">
            <a:spAutoFit/>
          </a:bodyPr>
          <a:lstStyle/>
          <a:p>
            <a:pPr algn="r" eaLnBrk="0" fontAlgn="base" hangingPunct="0">
              <a:spcBef>
                <a:spcPct val="0"/>
              </a:spcBef>
              <a:spcAft>
                <a:spcPct val="0"/>
              </a:spcAft>
            </a:pPr>
            <a:r>
              <a:rPr lang="en-US" sz="506" dirty="0">
                <a:solidFill>
                  <a:srgbClr val="FFFFFF"/>
                </a:solidFill>
                <a:latin typeface="Arial" charset="0"/>
                <a:ea typeface="MS PGothic" charset="0"/>
                <a:cs typeface="MS PGothic" charset="0"/>
                <a:sym typeface="Calibri"/>
              </a:rPr>
              <a:t>© 2017 IBM Corporation</a:t>
            </a:r>
          </a:p>
        </p:txBody>
      </p:sp>
    </p:spTree>
    <p:extLst>
      <p:ext uri="{BB962C8B-B14F-4D97-AF65-F5344CB8AC3E}">
        <p14:creationId xmlns:p14="http://schemas.microsoft.com/office/powerpoint/2010/main" val="530855196"/>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reserve="1" userDrawn="1">
  <p:cSld name="Header Slide">
    <p:spTree>
      <p:nvGrpSpPr>
        <p:cNvPr id="1" name=""/>
        <p:cNvGrpSpPr/>
        <p:nvPr/>
      </p:nvGrpSpPr>
      <p:grpSpPr>
        <a:xfrm>
          <a:off x="0" y="0"/>
          <a:ext cx="0" cy="0"/>
          <a:chOff x="0" y="0"/>
          <a:chExt cx="0" cy="0"/>
        </a:xfrm>
      </p:grpSpPr>
      <p:sp>
        <p:nvSpPr>
          <p:cNvPr id="2" name="Rectangle 1"/>
          <p:cNvSpPr/>
          <p:nvPr userDrawn="1"/>
        </p:nvSpPr>
        <p:spPr>
          <a:xfrm>
            <a:off x="0" y="0"/>
            <a:ext cx="9144000" cy="4222752"/>
          </a:xfrm>
          <a:prstGeom prst="rect">
            <a:avLst/>
          </a:prstGeom>
          <a:solidFill>
            <a:srgbClr val="1C35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US" sz="900">
              <a:solidFill>
                <a:srgbClr val="FFFFFF"/>
              </a:solidFill>
              <a:sym typeface="Calibri"/>
            </a:endParaRPr>
          </a:p>
        </p:txBody>
      </p:sp>
      <p:sp>
        <p:nvSpPr>
          <p:cNvPr id="28674" name="Rectangle 2"/>
          <p:cNvSpPr>
            <a:spLocks noGrp="1" noChangeArrowheads="1"/>
          </p:cNvSpPr>
          <p:nvPr>
            <p:ph type="ctrTitle"/>
          </p:nvPr>
        </p:nvSpPr>
        <p:spPr>
          <a:xfrm>
            <a:off x="247276" y="2908672"/>
            <a:ext cx="8631614" cy="1077913"/>
          </a:xfrm>
          <a:prstGeom prst="rect">
            <a:avLst/>
          </a:prstGeom>
        </p:spPr>
        <p:txBody>
          <a:bodyPr anchor="ctr"/>
          <a:lstStyle>
            <a:lvl1pPr>
              <a:defRPr sz="1969">
                <a:solidFill>
                  <a:schemeClr val="bg1"/>
                </a:solidFill>
              </a:defRPr>
            </a:lvl1pPr>
          </a:lstStyle>
          <a:p>
            <a:pPr lvl="0"/>
            <a:r>
              <a:rPr lang="en-CA" noProof="0"/>
              <a:t>Click to edit Master title style</a:t>
            </a:r>
            <a:endParaRPr lang="en-US" noProof="0"/>
          </a:p>
        </p:txBody>
      </p:sp>
      <p:sp>
        <p:nvSpPr>
          <p:cNvPr id="9" name="Line 4"/>
          <p:cNvSpPr>
            <a:spLocks noChangeShapeType="1"/>
          </p:cNvSpPr>
          <p:nvPr userDrawn="1"/>
        </p:nvSpPr>
        <p:spPr bwMode="auto">
          <a:xfrm>
            <a:off x="258765" y="549275"/>
            <a:ext cx="8620125"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900">
              <a:solidFill>
                <a:srgbClr val="000000"/>
              </a:solidFill>
              <a:latin typeface="Arial" charset="0"/>
              <a:ea typeface="MS PGothic" charset="0"/>
              <a:cs typeface=""/>
              <a:sym typeface="Calibri"/>
            </a:endParaRPr>
          </a:p>
        </p:txBody>
      </p:sp>
      <p:sp>
        <p:nvSpPr>
          <p:cNvPr id="10" name="TextBox 9"/>
          <p:cNvSpPr txBox="1"/>
          <p:nvPr userDrawn="1"/>
        </p:nvSpPr>
        <p:spPr>
          <a:xfrm>
            <a:off x="197219" y="214214"/>
            <a:ext cx="776175" cy="213585"/>
          </a:xfrm>
          <a:prstGeom prst="rect">
            <a:avLst/>
          </a:prstGeom>
          <a:noFill/>
        </p:spPr>
        <p:txBody>
          <a:bodyPr wrap="none" rtlCol="0">
            <a:spAutoFit/>
          </a:bodyPr>
          <a:lstStyle/>
          <a:p>
            <a:pPr eaLnBrk="0" fontAlgn="base" hangingPunct="0">
              <a:spcBef>
                <a:spcPct val="0"/>
              </a:spcBef>
              <a:spcAft>
                <a:spcPct val="0"/>
              </a:spcAft>
            </a:pPr>
            <a:r>
              <a:rPr lang="en-US" sz="788" dirty="0">
                <a:solidFill>
                  <a:srgbClr val="FFFFFF"/>
                </a:solidFill>
                <a:latin typeface="Helvetica Neue Light" charset="0"/>
                <a:ea typeface="Helvetica Neue Light" charset="0"/>
                <a:cs typeface="Helvetica Neue Light" charset="0"/>
                <a:sym typeface="Calibri"/>
              </a:rPr>
              <a:t>IBM</a:t>
            </a:r>
            <a:r>
              <a:rPr lang="en-US" sz="788" b="1" dirty="0">
                <a:solidFill>
                  <a:srgbClr val="FFFFFF"/>
                </a:solidFill>
                <a:latin typeface="Helvetica Neue Light" charset="0"/>
                <a:ea typeface="Helvetica Neue Light" charset="0"/>
                <a:cs typeface="Helvetica Neue Light" charset="0"/>
                <a:sym typeface="Calibri"/>
              </a:rPr>
              <a:t> Analytics</a:t>
            </a:r>
            <a:endParaRPr lang="en-US" sz="788" dirty="0">
              <a:solidFill>
                <a:srgbClr val="FFFFFF"/>
              </a:solidFill>
              <a:latin typeface="Helvetica Neue Light" charset="0"/>
              <a:ea typeface="Helvetica Neue Light" charset="0"/>
              <a:cs typeface="Helvetica Neue Light" charset="0"/>
              <a:sym typeface="Calibri"/>
            </a:endParaRPr>
          </a:p>
        </p:txBody>
      </p:sp>
      <p:pic>
        <p:nvPicPr>
          <p:cNvPr id="11" name="Picture 10" descr="mage result for ibm white logo"/>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203261" y="-210964"/>
            <a:ext cx="747308" cy="996411"/>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4222752"/>
            <a:ext cx="9144000" cy="2635248"/>
          </a:xfrm>
          <a:prstGeom prst="rect">
            <a:avLst/>
          </a:prstGeom>
        </p:spPr>
      </p:pic>
    </p:spTree>
    <p:extLst>
      <p:ext uri="{BB962C8B-B14F-4D97-AF65-F5344CB8AC3E}">
        <p14:creationId xmlns:p14="http://schemas.microsoft.com/office/powerpoint/2010/main" val="712015236"/>
      </p:ext>
    </p:extLst>
  </p:cSld>
  <p:clrMapOvr>
    <a:masterClrMapping/>
  </p:clrMapOvr>
  <p:transition spd="med"/>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Header with Copy and 2 Images">
    <p:bg>
      <p:bgPr>
        <a:solidFill>
          <a:srgbClr val="000000"/>
        </a:solidFill>
        <a:effectLst/>
      </p:bgPr>
    </p:bg>
    <p:spTree>
      <p:nvGrpSpPr>
        <p:cNvPr id="1" name=""/>
        <p:cNvGrpSpPr/>
        <p:nvPr/>
      </p:nvGrpSpPr>
      <p:grpSpPr>
        <a:xfrm>
          <a:off x="0" y="0"/>
          <a:ext cx="0" cy="0"/>
          <a:chOff x="0" y="0"/>
          <a:chExt cx="0" cy="0"/>
        </a:xfrm>
      </p:grpSpPr>
      <p:sp>
        <p:nvSpPr>
          <p:cNvPr id="21" name="Text Placeholder 15"/>
          <p:cNvSpPr>
            <a:spLocks noGrp="1"/>
          </p:cNvSpPr>
          <p:nvPr>
            <p:ph type="body" sz="quarter" idx="12" hasCustomPrompt="1"/>
          </p:nvPr>
        </p:nvSpPr>
        <p:spPr>
          <a:xfrm>
            <a:off x="202517" y="1206606"/>
            <a:ext cx="3770266" cy="4248991"/>
          </a:xfrm>
          <a:prstGeom prst="rect">
            <a:avLst/>
          </a:prstGeom>
        </p:spPr>
        <p:txBody>
          <a:bodyPr>
            <a:noAutofit/>
          </a:bodyPr>
          <a:lstStyle>
            <a:lvl1pPr marL="0" indent="0" fontAlgn="t">
              <a:lnSpc>
                <a:spcPct val="90000"/>
              </a:lnSpc>
              <a:spcBef>
                <a:spcPts val="0"/>
              </a:spcBef>
              <a:spcAft>
                <a:spcPts val="900"/>
              </a:spcAft>
              <a:buFontTx/>
              <a:buNone/>
              <a:defRPr sz="2000" baseline="0">
                <a:solidFill>
                  <a:schemeClr val="bg1"/>
                </a:solidFill>
                <a:latin typeface="Arial" charset="0"/>
              </a:defRPr>
            </a:lvl1pPr>
          </a:lstStyle>
          <a:p>
            <a:r>
              <a:rPr lang="en-US" dirty="0"/>
              <a:t>Copy goes here lorem ipsum </a:t>
            </a:r>
            <a:r>
              <a:rPr lang="en-US" dirty="0" err="1"/>
              <a:t>dolar</a:t>
            </a:r>
            <a:r>
              <a:rPr lang="en-US" dirty="0"/>
              <a:t>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a:t>
            </a:r>
            <a:r>
              <a:rPr lang="en-US" dirty="0" err="1"/>
              <a:t>vehicula</a:t>
            </a:r>
            <a:r>
              <a:rPr lang="en-US" dirty="0"/>
              <a:t> lorem </a:t>
            </a:r>
            <a:r>
              <a:rPr lang="en-US" dirty="0" err="1"/>
              <a:t>enim</a:t>
            </a:r>
            <a:r>
              <a:rPr lang="en-US" dirty="0"/>
              <a:t>, </a:t>
            </a:r>
            <a:r>
              <a:rPr lang="en-US" dirty="0" err="1"/>
              <a:t>quis</a:t>
            </a:r>
            <a:r>
              <a:rPr lang="en-US" dirty="0"/>
              <a:t> convallis lacus </a:t>
            </a:r>
            <a:r>
              <a:rPr lang="en-US" dirty="0" err="1"/>
              <a:t>sodales</a:t>
            </a:r>
            <a:r>
              <a:rPr lang="en-US" dirty="0"/>
              <a:t> in.</a:t>
            </a:r>
          </a:p>
          <a:p>
            <a:r>
              <a:rPr lang="en-US" dirty="0"/>
              <a:t>In </a:t>
            </a:r>
            <a:r>
              <a:rPr lang="en-US" dirty="0" err="1"/>
              <a:t>ut</a:t>
            </a:r>
            <a:r>
              <a:rPr lang="en-US" dirty="0"/>
              <a:t> </a:t>
            </a:r>
            <a:r>
              <a:rPr lang="en-US" dirty="0" err="1"/>
              <a:t>lobortis</a:t>
            </a:r>
            <a:r>
              <a:rPr lang="en-US" dirty="0"/>
              <a:t> </a:t>
            </a:r>
            <a:r>
              <a:rPr lang="en-US" dirty="0" err="1"/>
              <a:t>neque</a:t>
            </a:r>
            <a:r>
              <a:rPr lang="en-US" dirty="0"/>
              <a:t>, </a:t>
            </a:r>
            <a:r>
              <a:rPr lang="en-US" dirty="0" err="1"/>
              <a:t>quis</a:t>
            </a:r>
            <a:r>
              <a:rPr lang="en-US" dirty="0"/>
              <a:t> </a:t>
            </a:r>
            <a:r>
              <a:rPr lang="en-US" dirty="0" err="1"/>
              <a:t>lobortis</a:t>
            </a:r>
            <a:r>
              <a:rPr lang="en-US" dirty="0"/>
              <a:t> </a:t>
            </a:r>
            <a:r>
              <a:rPr lang="en-US" dirty="0" err="1"/>
              <a:t>velit</a:t>
            </a:r>
            <a:r>
              <a:rPr lang="en-US" dirty="0"/>
              <a:t>. </a:t>
            </a:r>
            <a:r>
              <a:rPr lang="en-US" dirty="0" err="1"/>
              <a:t>Praesent</a:t>
            </a:r>
            <a:r>
              <a:rPr lang="en-US" dirty="0"/>
              <a:t> non </a:t>
            </a:r>
            <a:r>
              <a:rPr lang="en-US" dirty="0" err="1"/>
              <a:t>feugiat</a:t>
            </a:r>
            <a:r>
              <a:rPr lang="en-US" dirty="0"/>
              <a:t> </a:t>
            </a:r>
            <a:r>
              <a:rPr lang="en-US" dirty="0" err="1"/>
              <a:t>sapien</a:t>
            </a:r>
            <a:r>
              <a:rPr lang="en-US" dirty="0"/>
              <a:t>, </a:t>
            </a:r>
            <a:r>
              <a:rPr lang="en-US" dirty="0" err="1"/>
              <a:t>sed</a:t>
            </a:r>
            <a:r>
              <a:rPr lang="en-US" dirty="0"/>
              <a:t> </a:t>
            </a:r>
            <a:r>
              <a:rPr lang="en-US" dirty="0" err="1"/>
              <a:t>rhoncus</a:t>
            </a:r>
            <a:r>
              <a:rPr lang="en-US" dirty="0"/>
              <a:t>.</a:t>
            </a:r>
          </a:p>
        </p:txBody>
      </p:sp>
      <p:sp>
        <p:nvSpPr>
          <p:cNvPr id="3" name="Picture Placeholder 2"/>
          <p:cNvSpPr>
            <a:spLocks noGrp="1"/>
          </p:cNvSpPr>
          <p:nvPr>
            <p:ph type="pic" sz="quarter" idx="13" hasCustomPrompt="1"/>
          </p:nvPr>
        </p:nvSpPr>
        <p:spPr>
          <a:xfrm>
            <a:off x="5139369" y="397379"/>
            <a:ext cx="3424869" cy="2722340"/>
          </a:xfrm>
          <a:prstGeom prst="rect">
            <a:avLst/>
          </a:prstGeom>
          <a:solidFill>
            <a:srgbClr val="F1EDED"/>
          </a:solidFill>
        </p:spPr>
        <p:txBody>
          <a:bodyPr anchor="ctr">
            <a:normAutofit/>
          </a:bodyPr>
          <a:lstStyle>
            <a:lvl1pPr marL="0" indent="0" algn="ctr">
              <a:buNone/>
              <a:defRPr sz="1500">
                <a:solidFill>
                  <a:srgbClr val="A6A6A6"/>
                </a:solidFill>
              </a:defRPr>
            </a:lvl1pPr>
          </a:lstStyle>
          <a:p>
            <a:r>
              <a:rPr lang="en-US" dirty="0"/>
              <a:t>Your image goes here</a:t>
            </a:r>
          </a:p>
        </p:txBody>
      </p:sp>
      <p:sp>
        <p:nvSpPr>
          <p:cNvPr id="12" name="Picture Placeholder 2"/>
          <p:cNvSpPr>
            <a:spLocks noGrp="1"/>
          </p:cNvSpPr>
          <p:nvPr>
            <p:ph type="pic" sz="quarter" idx="14" hasCustomPrompt="1"/>
          </p:nvPr>
        </p:nvSpPr>
        <p:spPr>
          <a:xfrm>
            <a:off x="5139369" y="3749323"/>
            <a:ext cx="3424869" cy="2722340"/>
          </a:xfrm>
          <a:prstGeom prst="rect">
            <a:avLst/>
          </a:prstGeom>
          <a:solidFill>
            <a:srgbClr val="F1EDED"/>
          </a:solidFill>
        </p:spPr>
        <p:txBody>
          <a:bodyPr anchor="ctr">
            <a:normAutofit/>
          </a:bodyPr>
          <a:lstStyle>
            <a:lvl1pPr marL="0" indent="0" algn="ctr">
              <a:buNone/>
              <a:defRPr sz="1500">
                <a:solidFill>
                  <a:srgbClr val="A6A6A6"/>
                </a:solidFill>
              </a:defRPr>
            </a:lvl1pPr>
          </a:lstStyle>
          <a:p>
            <a:r>
              <a:rPr lang="en-US" dirty="0"/>
              <a:t>Your image goes here</a:t>
            </a:r>
          </a:p>
        </p:txBody>
      </p:sp>
      <p:sp>
        <p:nvSpPr>
          <p:cNvPr id="10" name="Text Placeholder 15"/>
          <p:cNvSpPr>
            <a:spLocks noGrp="1"/>
          </p:cNvSpPr>
          <p:nvPr>
            <p:ph type="body" sz="quarter" idx="11" hasCustomPrompt="1"/>
          </p:nvPr>
        </p:nvSpPr>
        <p:spPr>
          <a:xfrm>
            <a:off x="202518" y="387902"/>
            <a:ext cx="3770265" cy="521223"/>
          </a:xfrm>
          <a:prstGeom prst="rect">
            <a:avLst/>
          </a:prstGeom>
        </p:spPr>
        <p:txBody>
          <a:bodyPr>
            <a:noAutofit/>
          </a:bodyPr>
          <a:lstStyle>
            <a:lvl1pPr marL="0" indent="0" fontAlgn="t">
              <a:buFontTx/>
              <a:buNone/>
              <a:defRPr sz="2600" baseline="0">
                <a:solidFill>
                  <a:srgbClr val="0F6FFF"/>
                </a:solidFill>
                <a:latin typeface="Arial" charset="0"/>
              </a:defRPr>
            </a:lvl1pPr>
          </a:lstStyle>
          <a:p>
            <a:r>
              <a:rPr lang="en-US" dirty="0"/>
              <a:t>Header goes here</a:t>
            </a:r>
          </a:p>
        </p:txBody>
      </p:sp>
      <p:sp>
        <p:nvSpPr>
          <p:cNvPr id="9" name="TextBox 8"/>
          <p:cNvSpPr txBox="1"/>
          <p:nvPr userDrawn="1"/>
        </p:nvSpPr>
        <p:spPr>
          <a:xfrm>
            <a:off x="3912952" y="6509308"/>
            <a:ext cx="5047785" cy="343209"/>
          </a:xfrm>
          <a:prstGeom prst="rect">
            <a:avLst/>
          </a:prstGeom>
        </p:spPr>
        <p:txBody>
          <a:bodyPr vert="horz" wrap="none" lIns="91440" tIns="45720" rIns="91440" bIns="45720" rtlCol="0" anchor="t" anchorCtr="0">
            <a:noAutofit/>
          </a:bodyPr>
          <a:lstStyle/>
          <a:p>
            <a:pPr algn="r">
              <a:lnSpc>
                <a:spcPct val="90000"/>
              </a:lnSpc>
              <a:spcBef>
                <a:spcPts val="1000"/>
              </a:spcBef>
            </a:pPr>
            <a:r>
              <a:rPr lang="en-US" sz="800" dirty="0">
                <a:solidFill>
                  <a:srgbClr val="5A5A5A"/>
                </a:solidFill>
              </a:rPr>
              <a:t>IBM Analytics University 2018</a:t>
            </a:r>
          </a:p>
        </p:txBody>
      </p:sp>
    </p:spTree>
    <p:extLst>
      <p:ext uri="{BB962C8B-B14F-4D97-AF65-F5344CB8AC3E}">
        <p14:creationId xmlns:p14="http://schemas.microsoft.com/office/powerpoint/2010/main" val="3881978708"/>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tx1"/>
                </a:solidFill>
              </a:defRPr>
            </a:lvl1pPr>
          </a:lstStyle>
          <a:p>
            <a:r>
              <a:rPr lang="de-DE"/>
              <a:t>IBM Cloud / Watson and Cloud Platform / © 2018 IBM Corporation</a:t>
            </a:r>
            <a:endParaRPr lang="en-US"/>
          </a:p>
        </p:txBody>
      </p:sp>
      <p:sp>
        <p:nvSpPr>
          <p:cNvPr id="4" name="Title 3"/>
          <p:cNvSpPr>
            <a:spLocks noGrp="1"/>
          </p:cNvSpPr>
          <p:nvPr>
            <p:ph type="title"/>
          </p:nvPr>
        </p:nvSpPr>
        <p:spPr>
          <a:xfrm>
            <a:off x="228600" y="271708"/>
            <a:ext cx="4114801" cy="5972459"/>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6273801"/>
            <a:ext cx="521589"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5" y="540363"/>
            <a:ext cx="4297421" cy="4916867"/>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2" y="320061"/>
            <a:ext cx="521589"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4" y="6112935"/>
            <a:ext cx="1620427" cy="627264"/>
          </a:xfrm>
          <a:prstGeom prst="rect">
            <a:avLst/>
          </a:prstGeom>
        </p:spPr>
      </p:pic>
    </p:spTree>
    <p:extLst>
      <p:ext uri="{BB962C8B-B14F-4D97-AF65-F5344CB8AC3E}">
        <p14:creationId xmlns:p14="http://schemas.microsoft.com/office/powerpoint/2010/main" val="72132327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Watson and Cloud Platform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68224"/>
            <a:ext cx="41148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548768748"/>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1500772"/>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09"/>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75338665"/>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09"/>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941481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2743882982"/>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353569"/>
            <a:ext cx="8686800" cy="5964767"/>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1524542828"/>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347328774"/>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658368"/>
            <a:ext cx="41148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7418"/>
            <a:ext cx="4114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231168443"/>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499617"/>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499617"/>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4641878"/>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457960"/>
            <a:ext cx="4114800" cy="4786208"/>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61"/>
            <a:ext cx="4114800" cy="4786207"/>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378417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Content Placeholder 5"/>
          <p:cNvSpPr>
            <a:spLocks noGrp="1"/>
          </p:cNvSpPr>
          <p:nvPr>
            <p:ph sz="quarter" idx="12"/>
          </p:nvPr>
        </p:nvSpPr>
        <p:spPr>
          <a:xfrm>
            <a:off x="228600" y="1327358"/>
            <a:ext cx="4114800" cy="4916809"/>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488865"/>
            <a:ext cx="4114800" cy="4755303"/>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465622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59"/>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6990492"/>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63040"/>
            <a:ext cx="4114800" cy="478112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633175282"/>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4"/>
          </p:nvPr>
        </p:nvSpPr>
        <p:spPr>
          <a:xfrm>
            <a:off x="228600" y="1463039"/>
            <a:ext cx="18288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63039"/>
            <a:ext cx="18288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4178717218"/>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377696"/>
            <a:ext cx="41148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87957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68580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68580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1193183146"/>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68580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377696"/>
            <a:ext cx="41148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499617"/>
            <a:ext cx="4114800" cy="4668593"/>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974613084"/>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1587791117"/>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928091768"/>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3955062593"/>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256033"/>
            <a:ext cx="4114800" cy="400049"/>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463041"/>
            <a:ext cx="4114800" cy="465164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117917146"/>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4572000" cy="342900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8" name="Content Placeholder 7"/>
          <p:cNvSpPr>
            <a:spLocks noGrp="1"/>
          </p:cNvSpPr>
          <p:nvPr>
            <p:ph sz="quarter" idx="15"/>
          </p:nvPr>
        </p:nvSpPr>
        <p:spPr>
          <a:xfrm>
            <a:off x="6858000" y="0"/>
            <a:ext cx="2286000" cy="342900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31384332"/>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3429000"/>
            <a:ext cx="2285997"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2286000" cy="342900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6" name="Title 5"/>
          <p:cNvSpPr>
            <a:spLocks noGrp="1"/>
          </p:cNvSpPr>
          <p:nvPr>
            <p:ph type="title"/>
          </p:nvPr>
        </p:nvSpPr>
        <p:spPr>
          <a:xfrm>
            <a:off x="-1" y="-1"/>
            <a:ext cx="9143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77846300"/>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itle 5"/>
          <p:cNvSpPr>
            <a:spLocks noGrp="1"/>
          </p:cNvSpPr>
          <p:nvPr>
            <p:ph type="title"/>
          </p:nvPr>
        </p:nvSpPr>
        <p:spPr>
          <a:xfrm>
            <a:off x="-1"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50616512"/>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3225150287"/>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68580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68580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2732826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66700" y="1873250"/>
            <a:ext cx="4194175"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3275" y="1873250"/>
            <a:ext cx="4195763"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8043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86868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498607"/>
            <a:ext cx="1828800" cy="46330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2459299"/>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0077370"/>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889000"/>
            <a:ext cx="64008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340452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8238353"/>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61136465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454615"/>
            <a:ext cx="4215008" cy="4608576"/>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0339711"/>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7"/>
            <a:ext cx="6400800" cy="6129867"/>
          </a:xfrm>
        </p:spPr>
        <p:txBody>
          <a:bodyPr/>
          <a:lstStyle/>
          <a:p>
            <a:r>
              <a:rPr lang="en-US"/>
              <a:t>Click icon to add table</a:t>
            </a:r>
          </a:p>
        </p:txBody>
      </p:sp>
    </p:spTree>
    <p:extLst>
      <p:ext uri="{BB962C8B-B14F-4D97-AF65-F5344CB8AC3E}">
        <p14:creationId xmlns:p14="http://schemas.microsoft.com/office/powerpoint/2010/main" val="2692885722"/>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3513131407"/>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5929716"/>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3719201624"/>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914867"/>
            <a:ext cx="1297608" cy="701463"/>
          </a:xfrm>
          <a:prstGeom prst="rect">
            <a:avLst/>
          </a:prstGeom>
        </p:spPr>
      </p:pic>
    </p:spTree>
    <p:extLst>
      <p:ext uri="{BB962C8B-B14F-4D97-AF65-F5344CB8AC3E}">
        <p14:creationId xmlns:p14="http://schemas.microsoft.com/office/powerpoint/2010/main" val="3257985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3"/>
            <a:ext cx="86868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498606"/>
            <a:ext cx="1828800" cy="4595911"/>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1498606"/>
            <a:ext cx="6400800" cy="4489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3149280"/>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4" y="0"/>
            <a:ext cx="2286001" cy="6858000"/>
          </a:xfrm>
          <a:prstGeom prst="rect">
            <a:avLst/>
          </a:prstGeom>
          <a:solidFill>
            <a:srgbClr val="ECECEC"/>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4" y="0"/>
            <a:ext cx="2286001" cy="6858000"/>
          </a:xfrm>
          <a:prstGeom prst="rect">
            <a:avLst/>
          </a:prstGeom>
          <a:solidFill>
            <a:srgbClr val="E0E0E0"/>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4" y="0"/>
            <a:ext cx="2286001" cy="6858000"/>
          </a:xfrm>
          <a:prstGeom prst="rect">
            <a:avLst/>
          </a:prstGeom>
          <a:solidFill>
            <a:srgbClr val="959595"/>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6858000"/>
          </a:xfrm>
          <a:prstGeom prst="rect">
            <a:avLst/>
          </a:prstGeom>
          <a:solidFill>
            <a:srgbClr val="F9F9F9"/>
          </a:solidFill>
          <a:ln w="3175"/>
        </p:spPr>
        <p:txBody>
          <a:bodyPr lIns="19050" tIns="19050" rIns="19050" bIns="19050" anchor="ctr"/>
          <a:lstStyle>
            <a:lvl1pPr algn="ctr" defTabSz="309562">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4" y="196850"/>
            <a:ext cx="1572974" cy="1786066"/>
          </a:xfrm>
          <a:prstGeom prst="rect">
            <a:avLst/>
          </a:prstGeom>
        </p:spPr>
        <p:txBody>
          <a:bodyPr>
            <a:spAutoFit/>
          </a:bodyPr>
          <a:lstStyle>
            <a:lvl1pPr defTabSz="171450">
              <a:lnSpc>
                <a:spcPts val="1000"/>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8" y="6540500"/>
            <a:ext cx="177903" cy="237067"/>
          </a:xfrm>
          <a:prstGeom prst="rect">
            <a:avLst/>
          </a:prstGeom>
        </p:spPr>
        <p:txBody>
          <a:bodyPr lIns="19050" tIns="19050" rIns="19050" bIns="19050" anchor="t"/>
          <a:lstStyle>
            <a:lvl1pPr algn="ctr" defTabSz="309562">
              <a:defRPr sz="90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334974077"/>
      </p:ext>
    </p:extLst>
  </p:cSld>
  <p:clrMapOvr>
    <a:masterClrMapping/>
  </p:clrMapOvr>
  <p:transition spd="med"/>
</p:sldLayout>
</file>

<file path=ppt/slideLayouts/slideLayout411.xml><?xml version="1.0" encoding="utf-8"?>
<p:sldLayout xmlns:a="http://schemas.openxmlformats.org/drawingml/2006/main" xmlns:r="http://schemas.openxmlformats.org/officeDocument/2006/relationships" xmlns:p="http://schemas.openxmlformats.org/presentationml/2006/main">
  <p:cSld name="5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600" y="271708"/>
            <a:ext cx="4114801" cy="5972459"/>
          </a:xfrm>
        </p:spPr>
        <p:txBody>
          <a:bodyPr/>
          <a:lstStyle>
            <a:lvl1pPr>
              <a:lnSpc>
                <a:spcPct val="90000"/>
              </a:lnSpc>
              <a:defRPr sz="2400" b="0">
                <a:solidFill>
                  <a:schemeClr val="bg2"/>
                </a:solidFill>
              </a:defRPr>
            </a:lvl1pPr>
          </a:lstStyle>
          <a:p>
            <a:r>
              <a:rPr lang="en-US" dirty="0"/>
              <a:t>Title</a:t>
            </a:r>
          </a:p>
        </p:txBody>
      </p:sp>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r="23887" b="32518"/>
          <a:stretch/>
        </p:blipFill>
        <p:spPr>
          <a:xfrm>
            <a:off x="3586481" y="733130"/>
            <a:ext cx="5557520" cy="6124871"/>
          </a:xfrm>
          <a:prstGeom prst="rect">
            <a:avLst/>
          </a:prstGeom>
        </p:spPr>
      </p:pic>
      <p:pic>
        <p:nvPicPr>
          <p:cNvPr id="46" name="Picture 4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9" y="6295048"/>
            <a:ext cx="486170" cy="256035"/>
          </a:xfrm>
          <a:prstGeom prst="rect">
            <a:avLst/>
          </a:prstGeom>
        </p:spPr>
      </p:pic>
    </p:spTree>
    <p:extLst>
      <p:ext uri="{BB962C8B-B14F-4D97-AF65-F5344CB8AC3E}">
        <p14:creationId xmlns:p14="http://schemas.microsoft.com/office/powerpoint/2010/main" val="4036827607"/>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468920" y="319885"/>
            <a:ext cx="2438168" cy="230832"/>
          </a:xfrm>
          <a:prstGeom prst="rect">
            <a:avLst/>
          </a:prstGeom>
        </p:spPr>
        <p:txBody>
          <a:bodyPr wrap="none">
            <a:spAutoFit/>
          </a:bodyPr>
          <a:lstStyle>
            <a:lvl1pPr marL="0" marR="0" indent="0" algn="l" defTabSz="232234" latinLnBrk="0">
              <a:lnSpc>
                <a:spcPct val="100000"/>
              </a:lnSpc>
              <a:spcBef>
                <a:spcPts val="0"/>
              </a:spcBef>
              <a:spcAft>
                <a:spcPts val="0"/>
              </a:spcAft>
              <a:buClrTx/>
              <a:buSzTx/>
              <a:buFontTx/>
              <a:buNone/>
              <a:tabLst/>
              <a:defRPr lang="en-US" sz="1500" b="0" i="0" u="none" strike="noStrike" kern="1200" cap="none" spc="0" baseline="0" dirty="0">
                <a:ln>
                  <a:noFill/>
                </a:ln>
                <a:solidFill>
                  <a:schemeClr val="tx1"/>
                </a:solidFill>
                <a:uFillTx/>
                <a:latin typeface="Helvetica Neue"/>
                <a:ea typeface="MS PGothic" pitchFamily="34" charset="-128"/>
                <a:cs typeface="MS PGothic" charset="0"/>
                <a:sym typeface="HelvNeue Medium for IBM"/>
              </a:defRPr>
            </a:lvl1pPr>
          </a:lstStyle>
          <a:p>
            <a:pPr lvl="0"/>
            <a:r>
              <a:rPr lang="en-US" dirty="0"/>
              <a:t>Click to edit Master title style</a:t>
            </a:r>
          </a:p>
        </p:txBody>
      </p:sp>
      <p:sp>
        <p:nvSpPr>
          <p:cNvPr id="3" name="Slide Number Placeholder 5"/>
          <p:cNvSpPr>
            <a:spLocks noGrp="1"/>
          </p:cNvSpPr>
          <p:nvPr>
            <p:ph type="sldNum" sz="quarter" idx="10"/>
          </p:nvPr>
        </p:nvSpPr>
        <p:spPr>
          <a:xfrm>
            <a:off x="8705851" y="6540793"/>
            <a:ext cx="120650" cy="158603"/>
          </a:xfrm>
          <a:prstGeom prst="rect">
            <a:avLst/>
          </a:prstGeom>
        </p:spPr>
        <p:txBody>
          <a:bodyPr lIns="34299" tIns="17150" rIns="34299" bIns="17150"/>
          <a:lstStyle>
            <a:lvl1pPr>
              <a:defRPr/>
            </a:lvl1pPr>
          </a:lstStyle>
          <a:p>
            <a:pPr>
              <a:defRPr/>
            </a:pPr>
            <a:fld id="{24F164AC-2262-49C2-BA87-5AB7C83C2F12}" type="slidenum">
              <a:rPr lang="en-US"/>
              <a:pPr>
                <a:defRPr/>
              </a:pPr>
              <a:t>‹#›</a:t>
            </a:fld>
            <a:endParaRPr lang="en-US" dirty="0"/>
          </a:p>
        </p:txBody>
      </p:sp>
    </p:spTree>
    <p:extLst>
      <p:ext uri="{BB962C8B-B14F-4D97-AF65-F5344CB8AC3E}">
        <p14:creationId xmlns:p14="http://schemas.microsoft.com/office/powerpoint/2010/main" val="1393831401"/>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953523115"/>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tx1"/>
                </a:solidFill>
              </a:defRPr>
            </a:lvl1pPr>
          </a:lstStyle>
          <a:p>
            <a:r>
              <a:rPr lang="de-DE"/>
              <a:t>IBM Cloud / DOC ID / Month XX, 2018 / © 2018 IBM Corporation</a:t>
            </a:r>
            <a:endParaRPr lang="en-US"/>
          </a:p>
        </p:txBody>
      </p:sp>
      <p:sp>
        <p:nvSpPr>
          <p:cNvPr id="4" name="Title 3"/>
          <p:cNvSpPr>
            <a:spLocks noGrp="1"/>
          </p:cNvSpPr>
          <p:nvPr>
            <p:ph type="title"/>
          </p:nvPr>
        </p:nvSpPr>
        <p:spPr>
          <a:xfrm>
            <a:off x="228600" y="271709"/>
            <a:ext cx="4114801" cy="5972459"/>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6273801"/>
            <a:ext cx="521589"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8001" t="20400" r="17675" b="20719"/>
          <a:stretch/>
        </p:blipFill>
        <p:spPr>
          <a:xfrm>
            <a:off x="3302000" y="1957326"/>
            <a:ext cx="2555371" cy="2923711"/>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2" y="320062"/>
            <a:ext cx="521589"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val="0"/>
              </a:ext>
            </a:extLst>
          </a:blip>
          <a:srcRect l="15172" t="28443" r="13568" b="27421"/>
          <a:stretch/>
        </p:blipFill>
        <p:spPr>
          <a:xfrm>
            <a:off x="7410685" y="6112935"/>
            <a:ext cx="1620427" cy="627264"/>
          </a:xfrm>
          <a:prstGeom prst="rect">
            <a:avLst/>
          </a:prstGeom>
        </p:spPr>
      </p:pic>
    </p:spTree>
    <p:extLst>
      <p:ext uri="{BB962C8B-B14F-4D97-AF65-F5344CB8AC3E}">
        <p14:creationId xmlns:p14="http://schemas.microsoft.com/office/powerpoint/2010/main" val="3239291673"/>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68225"/>
            <a:ext cx="41148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265411457"/>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11432752"/>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8"/>
            <a:ext cx="4114800" cy="1338409"/>
          </a:xfrm>
        </p:spPr>
        <p:txBody>
          <a:bodyPr/>
          <a:lstStyle>
            <a:lvl1pPr>
              <a:defRPr sz="1600">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2018 / © 2018 IBM Corporation</a:t>
            </a:r>
            <a:endParaRPr lang="en-US"/>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2256880682"/>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8"/>
            <a:ext cx="4114800" cy="1338409"/>
          </a:xfrm>
        </p:spPr>
        <p:txBody>
          <a:bodyPr/>
          <a:lstStyle>
            <a:lvl1pPr>
              <a:defRPr sz="1600">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2018 / © 2018 IBM Corporation</a:t>
            </a:r>
            <a:endParaRPr lang="en-US"/>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tx1"/>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1759947604"/>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353570"/>
            <a:ext cx="8686800" cy="5964767"/>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36644318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86868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498606"/>
            <a:ext cx="1828800" cy="4595911"/>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9079288"/>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2018 / © 2018 IBM Corporation</a:t>
            </a:r>
            <a:endParaRPr lang="en-US"/>
          </a:p>
        </p:txBody>
      </p:sp>
    </p:spTree>
    <p:extLst>
      <p:ext uri="{BB962C8B-B14F-4D97-AF65-F5344CB8AC3E}">
        <p14:creationId xmlns:p14="http://schemas.microsoft.com/office/powerpoint/2010/main" val="1811953396"/>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1"/>
            <a:ext cx="41148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4800600" y="658368"/>
            <a:ext cx="41148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7419"/>
            <a:ext cx="4114800" cy="400049"/>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80347623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8" name="Text Placeholder 7"/>
          <p:cNvSpPr>
            <a:spLocks noGrp="1"/>
          </p:cNvSpPr>
          <p:nvPr>
            <p:ph type="body" sz="quarter" idx="12"/>
          </p:nvPr>
        </p:nvSpPr>
        <p:spPr>
          <a:xfrm>
            <a:off x="228600" y="1499618"/>
            <a:ext cx="4114800" cy="4781127"/>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499618"/>
            <a:ext cx="4114800" cy="4781127"/>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521542"/>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4800600" y="1457960"/>
            <a:ext cx="4114800" cy="4786208"/>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457962"/>
            <a:ext cx="4114800" cy="4786207"/>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5965776"/>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Content Placeholder 5"/>
          <p:cNvSpPr>
            <a:spLocks noGrp="1"/>
          </p:cNvSpPr>
          <p:nvPr>
            <p:ph sz="quarter" idx="12"/>
          </p:nvPr>
        </p:nvSpPr>
        <p:spPr>
          <a:xfrm>
            <a:off x="228600" y="1327359"/>
            <a:ext cx="4114800" cy="4916809"/>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488866"/>
            <a:ext cx="4114800" cy="4755303"/>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6025481"/>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4800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457960"/>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457960"/>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1876668"/>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463040"/>
            <a:ext cx="4114800" cy="4781127"/>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6858000"/>
          </a:xfrm>
        </p:spPr>
        <p:txBody>
          <a:bodyPr/>
          <a:lstStyle/>
          <a:p>
            <a:r>
              <a:rPr lang="en-US"/>
              <a:t>Click icon to add picture</a:t>
            </a:r>
          </a:p>
        </p:txBody>
      </p:sp>
    </p:spTree>
    <p:extLst>
      <p:ext uri="{BB962C8B-B14F-4D97-AF65-F5344CB8AC3E}">
        <p14:creationId xmlns:p14="http://schemas.microsoft.com/office/powerpoint/2010/main" val="4060929533"/>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4"/>
          </p:nvPr>
        </p:nvSpPr>
        <p:spPr>
          <a:xfrm>
            <a:off x="228600" y="1463040"/>
            <a:ext cx="18288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63040"/>
            <a:ext cx="18288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6858000"/>
          </a:xfrm>
        </p:spPr>
        <p:txBody>
          <a:bodyPr/>
          <a:lstStyle/>
          <a:p>
            <a:r>
              <a:rPr lang="en-US"/>
              <a:t>Click icon to add picture</a:t>
            </a:r>
          </a:p>
        </p:txBody>
      </p:sp>
    </p:spTree>
    <p:extLst>
      <p:ext uri="{BB962C8B-B14F-4D97-AF65-F5344CB8AC3E}">
        <p14:creationId xmlns:p14="http://schemas.microsoft.com/office/powerpoint/2010/main" val="3853822568"/>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377696"/>
            <a:ext cx="41148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4800600" y="1463042"/>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463042"/>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1043464"/>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68580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377696"/>
            <a:ext cx="41148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4800600" y="1499618"/>
            <a:ext cx="4114800" cy="4668593"/>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2657096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498606"/>
            <a:ext cx="1828800" cy="4633969"/>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8605"/>
            <a:ext cx="1828800" cy="4609587"/>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2241125651"/>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8" name="Picture Placeholder 7"/>
          <p:cNvSpPr>
            <a:spLocks noGrp="1"/>
          </p:cNvSpPr>
          <p:nvPr>
            <p:ph type="pic" sz="quarter" idx="15"/>
          </p:nvPr>
        </p:nvSpPr>
        <p:spPr>
          <a:xfrm>
            <a:off x="4572000" y="0"/>
            <a:ext cx="4572000" cy="6858000"/>
          </a:xfrm>
        </p:spPr>
        <p:txBody>
          <a:bodyPr/>
          <a:lstStyle/>
          <a:p>
            <a:r>
              <a:rPr lang="en-US"/>
              <a:t>Click icon to add picture</a:t>
            </a:r>
          </a:p>
        </p:txBody>
      </p:sp>
    </p:spTree>
    <p:extLst>
      <p:ext uri="{BB962C8B-B14F-4D97-AF65-F5344CB8AC3E}">
        <p14:creationId xmlns:p14="http://schemas.microsoft.com/office/powerpoint/2010/main" val="132479528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3537623393"/>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281321983"/>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12" name="Text Placeholder 11"/>
          <p:cNvSpPr>
            <a:spLocks noGrp="1"/>
          </p:cNvSpPr>
          <p:nvPr>
            <p:ph type="body" sz="quarter" idx="13"/>
          </p:nvPr>
        </p:nvSpPr>
        <p:spPr>
          <a:xfrm>
            <a:off x="228600" y="256034"/>
            <a:ext cx="4114800" cy="400049"/>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463041"/>
            <a:ext cx="4114800" cy="465164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342900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76615250"/>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4572000" cy="342900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2018 / © 2018 IBM Corporation</a:t>
            </a:r>
            <a:endParaRPr lang="en-US"/>
          </a:p>
        </p:txBody>
      </p:sp>
      <p:sp>
        <p:nvSpPr>
          <p:cNvPr id="8" name="Content Placeholder 7"/>
          <p:cNvSpPr>
            <a:spLocks noGrp="1"/>
          </p:cNvSpPr>
          <p:nvPr>
            <p:ph sz="quarter" idx="15"/>
          </p:nvPr>
        </p:nvSpPr>
        <p:spPr>
          <a:xfrm>
            <a:off x="6858000" y="0"/>
            <a:ext cx="2286000" cy="342900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342900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6" name="Title 5"/>
          <p:cNvSpPr>
            <a:spLocks noGrp="1"/>
          </p:cNvSpPr>
          <p:nvPr>
            <p:ph type="title"/>
          </p:nvPr>
        </p:nvSpPr>
        <p:spPr>
          <a:xfrm>
            <a:off x="0" y="-1"/>
            <a:ext cx="4571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79551484"/>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2" y="3429000"/>
            <a:ext cx="2285997" cy="342900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2286000" cy="342900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2018 / © 2018 IBM Corporation</a:t>
            </a:r>
            <a:endParaRPr lang="en-US"/>
          </a:p>
        </p:txBody>
      </p:sp>
      <p:sp>
        <p:nvSpPr>
          <p:cNvPr id="6" name="Title 5"/>
          <p:cNvSpPr>
            <a:spLocks noGrp="1"/>
          </p:cNvSpPr>
          <p:nvPr>
            <p:ph type="title"/>
          </p:nvPr>
        </p:nvSpPr>
        <p:spPr>
          <a:xfrm>
            <a:off x="0" y="-1"/>
            <a:ext cx="9143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83143363"/>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itle 5"/>
          <p:cNvSpPr>
            <a:spLocks noGrp="1"/>
          </p:cNvSpPr>
          <p:nvPr>
            <p:ph type="title"/>
          </p:nvPr>
        </p:nvSpPr>
        <p:spPr>
          <a:xfrm>
            <a:off x="0"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82107572"/>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2018 / © 2018 IBM Corporation</a:t>
            </a:r>
            <a:endParaRPr lang="en-US"/>
          </a:p>
        </p:txBody>
      </p:sp>
    </p:spTree>
    <p:extLst>
      <p:ext uri="{BB962C8B-B14F-4D97-AF65-F5344CB8AC3E}">
        <p14:creationId xmlns:p14="http://schemas.microsoft.com/office/powerpoint/2010/main" val="2039076195"/>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68580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68580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2018 / © 2018 IBM Corporation</a:t>
            </a:r>
            <a:endParaRPr lang="en-US"/>
          </a:p>
        </p:txBody>
      </p:sp>
    </p:spTree>
    <p:extLst>
      <p:ext uri="{BB962C8B-B14F-4D97-AF65-F5344CB8AC3E}">
        <p14:creationId xmlns:p14="http://schemas.microsoft.com/office/powerpoint/2010/main" val="372493681"/>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463042"/>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25445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86868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498606"/>
            <a:ext cx="1828800" cy="4633969"/>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8605"/>
            <a:ext cx="1828800" cy="4609587"/>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498605"/>
            <a:ext cx="4215008" cy="4564585"/>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3356816"/>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228600" y="1488652"/>
            <a:ext cx="1828800" cy="4605867"/>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889001"/>
            <a:ext cx="64008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4914013"/>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228600" y="1488652"/>
            <a:ext cx="1828800" cy="4605867"/>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0301812"/>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6858000"/>
          </a:xfrm>
        </p:spPr>
        <p:txBody>
          <a:bodyPr/>
          <a:lstStyle/>
          <a:p>
            <a:r>
              <a:rPr lang="en-US"/>
              <a:t>Click icon to add picture</a:t>
            </a:r>
          </a:p>
        </p:txBody>
      </p:sp>
    </p:spTree>
    <p:extLst>
      <p:ext uri="{BB962C8B-B14F-4D97-AF65-F5344CB8AC3E}">
        <p14:creationId xmlns:p14="http://schemas.microsoft.com/office/powerpoint/2010/main" val="2222445231"/>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454615"/>
            <a:ext cx="4215008" cy="4608576"/>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0314724"/>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8"/>
            <a:ext cx="6400800" cy="6129867"/>
          </a:xfrm>
        </p:spPr>
        <p:txBody>
          <a:bodyPr/>
          <a:lstStyle/>
          <a:p>
            <a:r>
              <a:rPr lang="en-US"/>
              <a:t>Click icon to add table</a:t>
            </a:r>
          </a:p>
        </p:txBody>
      </p:sp>
    </p:spTree>
    <p:extLst>
      <p:ext uri="{BB962C8B-B14F-4D97-AF65-F5344CB8AC3E}">
        <p14:creationId xmlns:p14="http://schemas.microsoft.com/office/powerpoint/2010/main" val="263407592"/>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Tree>
    <p:extLst>
      <p:ext uri="{BB962C8B-B14F-4D97-AF65-F5344CB8AC3E}">
        <p14:creationId xmlns:p14="http://schemas.microsoft.com/office/powerpoint/2010/main" val="2551550753"/>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236873"/>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p:txBody>
      </p:sp>
    </p:spTree>
    <p:extLst>
      <p:ext uri="{BB962C8B-B14F-4D97-AF65-F5344CB8AC3E}">
        <p14:creationId xmlns:p14="http://schemas.microsoft.com/office/powerpoint/2010/main" val="1251981966"/>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914868"/>
            <a:ext cx="1297608" cy="701463"/>
          </a:xfrm>
          <a:prstGeom prst="rect">
            <a:avLst/>
          </a:prstGeom>
        </p:spPr>
      </p:pic>
    </p:spTree>
    <p:extLst>
      <p:ext uri="{BB962C8B-B14F-4D97-AF65-F5344CB8AC3E}">
        <p14:creationId xmlns:p14="http://schemas.microsoft.com/office/powerpoint/2010/main" val="2669716267"/>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13" descr="Analytics-pos-inline.png"/>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813" y="630175"/>
            <a:ext cx="1209675" cy="341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descr="ibm_sp_lockup_western-0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26547" y="602615"/>
            <a:ext cx="817632" cy="3108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Line 4"/>
          <p:cNvSpPr>
            <a:spLocks noChangeShapeType="1"/>
          </p:cNvSpPr>
          <p:nvPr/>
        </p:nvSpPr>
        <p:spPr bwMode="auto">
          <a:xfrm flipH="1">
            <a:off x="260350" y="906463"/>
            <a:ext cx="8621713" cy="0"/>
          </a:xfrm>
          <a:prstGeom prst="line">
            <a:avLst/>
          </a:prstGeom>
          <a:noFill/>
          <a:ln w="63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pic>
        <p:nvPicPr>
          <p:cNvPr id="7" name="Picture 12" descr="BDA_PPT_color_4x3_white"/>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55588" y="3683000"/>
            <a:ext cx="8631237"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4" name="Rectangle 2"/>
          <p:cNvSpPr>
            <a:spLocks noGrp="1" noChangeArrowheads="1"/>
          </p:cNvSpPr>
          <p:nvPr>
            <p:ph type="ctrTitle" hasCustomPrompt="1"/>
          </p:nvPr>
        </p:nvSpPr>
        <p:spPr>
          <a:xfrm>
            <a:off x="227013" y="2343150"/>
            <a:ext cx="8631614" cy="1077913"/>
          </a:xfrm>
        </p:spPr>
        <p:txBody>
          <a:bodyPr anchor="b"/>
          <a:lstStyle>
            <a:lvl1pPr>
              <a:defRPr sz="3500"/>
            </a:lvl1pPr>
          </a:lstStyle>
          <a:p>
            <a:pPr lvl="0"/>
            <a:r>
              <a:rPr lang="en-US" noProof="0" dirty="0"/>
              <a:t>Click to Edit Master Title Style</a:t>
            </a:r>
          </a:p>
        </p:txBody>
      </p:sp>
      <p:sp>
        <p:nvSpPr>
          <p:cNvPr id="28677" name="Rectangle 5"/>
          <p:cNvSpPr>
            <a:spLocks noGrp="1" noChangeArrowheads="1"/>
          </p:cNvSpPr>
          <p:nvPr>
            <p:ph type="subTitle" sz="quarter" idx="1" hasCustomPrompt="1"/>
          </p:nvPr>
        </p:nvSpPr>
        <p:spPr>
          <a:xfrm>
            <a:off x="249237" y="917575"/>
            <a:ext cx="8593311" cy="492125"/>
          </a:xfrm>
        </p:spPr>
        <p:txBody>
          <a:bodyPr anchor="b"/>
          <a:lstStyle>
            <a:lvl1pPr marL="0" indent="0">
              <a:buFont typeface="Wingdings" charset="0"/>
              <a:buNone/>
              <a:defRPr sz="1100"/>
            </a:lvl1pPr>
          </a:lstStyle>
          <a:p>
            <a:pPr lvl="0"/>
            <a:r>
              <a:rPr lang="en-US" noProof="0" dirty="0"/>
              <a:t>Click to Edit Master Subtitle Style</a:t>
            </a:r>
          </a:p>
        </p:txBody>
      </p:sp>
      <p:sp>
        <p:nvSpPr>
          <p:cNvPr id="9" name="Rectangle 6"/>
          <p:cNvSpPr>
            <a:spLocks noChangeArrowheads="1"/>
          </p:cNvSpPr>
          <p:nvPr userDrawn="1"/>
        </p:nvSpPr>
        <p:spPr bwMode="black">
          <a:xfrm>
            <a:off x="5934075" y="6481763"/>
            <a:ext cx="305435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r"/>
            <a:r>
              <a:rPr lang="en-US" sz="900" dirty="0"/>
              <a:t>© 2017 IBM Corporation</a:t>
            </a:r>
          </a:p>
        </p:txBody>
      </p:sp>
    </p:spTree>
    <p:extLst>
      <p:ext uri="{BB962C8B-B14F-4D97-AF65-F5344CB8AC3E}">
        <p14:creationId xmlns:p14="http://schemas.microsoft.com/office/powerpoint/2010/main" val="21547854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7"/>
            <a:ext cx="6400800" cy="6129867"/>
          </a:xfrm>
        </p:spPr>
        <p:txBody>
          <a:bodyPr/>
          <a:lstStyle/>
          <a:p>
            <a:r>
              <a:rPr lang="en-US"/>
              <a:t>Click icon to add table</a:t>
            </a:r>
          </a:p>
        </p:txBody>
      </p:sp>
    </p:spTree>
    <p:extLst>
      <p:ext uri="{BB962C8B-B14F-4D97-AF65-F5344CB8AC3E}">
        <p14:creationId xmlns:p14="http://schemas.microsoft.com/office/powerpoint/2010/main" val="3575587592"/>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3687307"/>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BP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1839191" y="6446614"/>
            <a:ext cx="5465618" cy="276999"/>
          </a:xfrm>
          <a:prstGeom prst="rect">
            <a:avLst/>
          </a:prstGeom>
          <a:noFill/>
        </p:spPr>
        <p:txBody>
          <a:bodyPr wrap="square" rtlCol="0">
            <a:spAutoFit/>
          </a:bodyPr>
          <a:lstStyle/>
          <a:p>
            <a:r>
              <a:rPr lang="en-US" sz="1200" dirty="0"/>
              <a:t>IBM Internal and Business </a:t>
            </a:r>
            <a:r>
              <a:rPr lang="en-US" sz="1200"/>
              <a:t>Partners Use Only </a:t>
            </a:r>
            <a:r>
              <a:rPr lang="en-US" sz="1200" dirty="0"/>
              <a:t>- </a:t>
            </a:r>
            <a:r>
              <a:rPr lang="en-US" sz="1200" b="1" dirty="0"/>
              <a:t>Not for</a:t>
            </a:r>
            <a:r>
              <a:rPr lang="en-US" sz="1200" b="1" baseline="0" dirty="0"/>
              <a:t> External Distribution</a:t>
            </a:r>
            <a:endParaRPr lang="en-US" sz="1200" b="1" dirty="0"/>
          </a:p>
        </p:txBody>
      </p:sp>
    </p:spTree>
    <p:extLst>
      <p:ext uri="{BB962C8B-B14F-4D97-AF65-F5344CB8AC3E}">
        <p14:creationId xmlns:p14="http://schemas.microsoft.com/office/powerpoint/2010/main" val="1352562840"/>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2400" b="1" cap="all"/>
            </a:lvl1pPr>
          </a:lstStyle>
          <a:p>
            <a:r>
              <a:rPr lang="en-US"/>
              <a:t>Click to edit Master title style</a:t>
            </a:r>
            <a:endParaRPr lang="en-US" dirty="0"/>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2501684992"/>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266700" y="1471749"/>
            <a:ext cx="4194175" cy="4897301"/>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hasCustomPrompt="1"/>
          </p:nvPr>
        </p:nvSpPr>
        <p:spPr>
          <a:xfrm>
            <a:off x="4613275" y="1471749"/>
            <a:ext cx="4195763" cy="4897301"/>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643352932"/>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900444392"/>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95483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32409459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4607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86868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4669058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6435307"/>
            <a:ext cx="6400800" cy="182880"/>
          </a:xfrm>
          <a:prstGeom prst="rect">
            <a:avLst/>
          </a:prstGeom>
        </p:spPr>
        <p:txBody>
          <a:bodyPr/>
          <a:lstStyle/>
          <a:p>
            <a:r>
              <a:rPr lang="de-DE"/>
              <a:t>IBM Cloud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914867"/>
            <a:ext cx="1297608" cy="701463"/>
          </a:xfrm>
          <a:prstGeom prst="rect">
            <a:avLst/>
          </a:prstGeom>
        </p:spPr>
      </p:pic>
    </p:spTree>
    <p:extLst>
      <p:ext uri="{BB962C8B-B14F-4D97-AF65-F5344CB8AC3E}">
        <p14:creationId xmlns:p14="http://schemas.microsoft.com/office/powerpoint/2010/main" val="627519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54409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6_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a:prstGeom prst="rect">
            <a:avLst/>
          </a:prstGeom>
        </p:spPr>
        <p:txBody>
          <a:bodyPr/>
          <a:lstStyle>
            <a:lvl1pPr>
              <a:defRPr>
                <a:solidFill>
                  <a:schemeClr val="tx1"/>
                </a:solidFill>
              </a:defRPr>
            </a:lvl1pPr>
          </a:lstStyle>
          <a:p>
            <a:r>
              <a:rPr lang="de-DE">
                <a:solidFill>
                  <a:srgbClr val="000000"/>
                </a:solidFill>
              </a:rPr>
              <a:t>IBM Cloud / DOC ID / Month XX, 2017 / © 2017 IBM Corporation</a:t>
            </a:r>
            <a:endParaRPr lang="en-US">
              <a:solidFill>
                <a:srgbClr val="000000"/>
              </a:solidFill>
            </a:endParaRPr>
          </a:p>
        </p:txBody>
      </p:sp>
      <p:sp>
        <p:nvSpPr>
          <p:cNvPr id="4" name="Title 3"/>
          <p:cNvSpPr>
            <a:spLocks noGrp="1"/>
          </p:cNvSpPr>
          <p:nvPr>
            <p:ph type="title"/>
          </p:nvPr>
        </p:nvSpPr>
        <p:spPr>
          <a:xfrm>
            <a:off x="228600" y="271708"/>
            <a:ext cx="4114801" cy="5972459"/>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6273801"/>
            <a:ext cx="521589"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8001" t="20400" r="17675" b="20719"/>
          <a:stretch/>
        </p:blipFill>
        <p:spPr>
          <a:xfrm>
            <a:off x="4467225" y="540363"/>
            <a:ext cx="4297421" cy="4916867"/>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2" y="320061"/>
            <a:ext cx="521589"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val="0"/>
              </a:ext>
            </a:extLst>
          </a:blip>
          <a:srcRect l="15172" t="28443" r="13568" b="27421"/>
          <a:stretch/>
        </p:blipFill>
        <p:spPr>
          <a:xfrm>
            <a:off x="7410684" y="6112935"/>
            <a:ext cx="1620427" cy="627264"/>
          </a:xfrm>
          <a:prstGeom prst="rect">
            <a:avLst/>
          </a:prstGeom>
        </p:spPr>
      </p:pic>
    </p:spTree>
    <p:extLst>
      <p:ext uri="{BB962C8B-B14F-4D97-AF65-F5344CB8AC3E}">
        <p14:creationId xmlns:p14="http://schemas.microsoft.com/office/powerpoint/2010/main" val="190295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Whiteboard bkgd -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22545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tx1"/>
                </a:solidFill>
              </a:defRPr>
            </a:lvl1pPr>
          </a:lstStyle>
          <a:p>
            <a:r>
              <a:rPr lang="de-DE"/>
              <a:t>IBM Cloud / Watson and Cloud Platform / © 2018 IBM Corporation</a:t>
            </a:r>
            <a:endParaRPr lang="en-US"/>
          </a:p>
        </p:txBody>
      </p:sp>
      <p:sp>
        <p:nvSpPr>
          <p:cNvPr id="4" name="Title 3"/>
          <p:cNvSpPr>
            <a:spLocks noGrp="1"/>
          </p:cNvSpPr>
          <p:nvPr>
            <p:ph type="title"/>
          </p:nvPr>
        </p:nvSpPr>
        <p:spPr>
          <a:xfrm>
            <a:off x="228600" y="271708"/>
            <a:ext cx="4114801" cy="5972459"/>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6273801"/>
            <a:ext cx="521589"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5" y="540363"/>
            <a:ext cx="4297421" cy="4916867"/>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2" y="320061"/>
            <a:ext cx="521589"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4" y="6112935"/>
            <a:ext cx="1620427" cy="627264"/>
          </a:xfrm>
          <a:prstGeom prst="rect">
            <a:avLst/>
          </a:prstGeom>
        </p:spPr>
      </p:pic>
    </p:spTree>
    <p:extLst>
      <p:ext uri="{BB962C8B-B14F-4D97-AF65-F5344CB8AC3E}">
        <p14:creationId xmlns:p14="http://schemas.microsoft.com/office/powerpoint/2010/main" val="16906501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Watson and Cloud Platform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68224"/>
            <a:ext cx="41148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349287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17683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09"/>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664952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338409"/>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0150699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353569"/>
            <a:ext cx="8686800" cy="5964767"/>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38899485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7175923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658368"/>
            <a:ext cx="41148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7418"/>
            <a:ext cx="4114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692848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57558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8" name="Text Placeholder 7"/>
          <p:cNvSpPr>
            <a:spLocks noGrp="1"/>
          </p:cNvSpPr>
          <p:nvPr>
            <p:ph type="body" sz="quarter" idx="12"/>
          </p:nvPr>
        </p:nvSpPr>
        <p:spPr>
          <a:xfrm>
            <a:off x="228600" y="1499617"/>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499617"/>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66343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457960"/>
            <a:ext cx="4114800" cy="4786208"/>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61"/>
            <a:ext cx="4114800" cy="4786207"/>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68992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Content Placeholder 5"/>
          <p:cNvSpPr>
            <a:spLocks noGrp="1"/>
          </p:cNvSpPr>
          <p:nvPr>
            <p:ph sz="quarter" idx="12"/>
          </p:nvPr>
        </p:nvSpPr>
        <p:spPr>
          <a:xfrm>
            <a:off x="228600" y="1327358"/>
            <a:ext cx="4114800" cy="4916809"/>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488865"/>
            <a:ext cx="4114800" cy="4755303"/>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23777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6400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57959"/>
            <a:ext cx="1828800" cy="478620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457959"/>
            <a:ext cx="1828800" cy="478620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66851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63040"/>
            <a:ext cx="4114800" cy="4781127"/>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11617643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4"/>
          </p:nvPr>
        </p:nvSpPr>
        <p:spPr>
          <a:xfrm>
            <a:off x="228600" y="1463039"/>
            <a:ext cx="1828800" cy="478112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463039"/>
            <a:ext cx="1828800" cy="47811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38056152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377696"/>
            <a:ext cx="41148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32851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68580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377696"/>
            <a:ext cx="41148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4800600" y="1499617"/>
            <a:ext cx="4114800" cy="4668593"/>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7883406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38000400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3115531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42452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28725193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12" name="Text Placeholder 11"/>
          <p:cNvSpPr>
            <a:spLocks noGrp="1"/>
          </p:cNvSpPr>
          <p:nvPr>
            <p:ph type="body" sz="quarter" idx="13"/>
          </p:nvPr>
        </p:nvSpPr>
        <p:spPr>
          <a:xfrm>
            <a:off x="228600" y="256033"/>
            <a:ext cx="4114800" cy="400049"/>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463041"/>
            <a:ext cx="4114800" cy="465164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1280792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4572000" cy="342900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8" name="Content Placeholder 7"/>
          <p:cNvSpPr>
            <a:spLocks noGrp="1"/>
          </p:cNvSpPr>
          <p:nvPr>
            <p:ph sz="quarter" idx="15"/>
          </p:nvPr>
        </p:nvSpPr>
        <p:spPr>
          <a:xfrm>
            <a:off x="6858000" y="0"/>
            <a:ext cx="2286000" cy="342900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2211407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3429000"/>
            <a:ext cx="2285997"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2286000" cy="342900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
        <p:nvSpPr>
          <p:cNvPr id="6" name="Title 5"/>
          <p:cNvSpPr>
            <a:spLocks noGrp="1"/>
          </p:cNvSpPr>
          <p:nvPr>
            <p:ph type="title"/>
          </p:nvPr>
        </p:nvSpPr>
        <p:spPr>
          <a:xfrm>
            <a:off x="-1" y="-1"/>
            <a:ext cx="9143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987737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itle 5"/>
          <p:cNvSpPr>
            <a:spLocks noGrp="1"/>
          </p:cNvSpPr>
          <p:nvPr>
            <p:ph type="title"/>
          </p:nvPr>
        </p:nvSpPr>
        <p:spPr>
          <a:xfrm>
            <a:off x="-1"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9456853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34334653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68580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68580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15235390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1522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889000"/>
            <a:ext cx="64008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762744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6605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2464532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6858000"/>
          </a:xfrm>
        </p:spPr>
        <p:txBody>
          <a:bodyPr/>
          <a:lstStyle/>
          <a:p>
            <a:r>
              <a:rPr lang="en-US"/>
              <a:t>Drag picture to placeholder or click icon to add</a:t>
            </a:r>
          </a:p>
        </p:txBody>
      </p:sp>
    </p:spTree>
    <p:extLst>
      <p:ext uri="{BB962C8B-B14F-4D97-AF65-F5344CB8AC3E}">
        <p14:creationId xmlns:p14="http://schemas.microsoft.com/office/powerpoint/2010/main" val="372688595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454615"/>
            <a:ext cx="4215008" cy="4608576"/>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071126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7"/>
            <a:ext cx="6400800" cy="6129867"/>
          </a:xfrm>
        </p:spPr>
        <p:txBody>
          <a:bodyPr/>
          <a:lstStyle/>
          <a:p>
            <a:r>
              <a:rPr lang="en-US"/>
              <a:t>Click icon to add table</a:t>
            </a:r>
          </a:p>
        </p:txBody>
      </p:sp>
    </p:spTree>
    <p:extLst>
      <p:ext uri="{BB962C8B-B14F-4D97-AF65-F5344CB8AC3E}">
        <p14:creationId xmlns:p14="http://schemas.microsoft.com/office/powerpoint/2010/main" val="158622235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Tree>
    <p:extLst>
      <p:ext uri="{BB962C8B-B14F-4D97-AF65-F5344CB8AC3E}">
        <p14:creationId xmlns:p14="http://schemas.microsoft.com/office/powerpoint/2010/main" val="356754905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28476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3829887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Watson and Cloud Platform / © 2018 IBM Corporation</a:t>
            </a:r>
            <a:endParaRPr lang="en-US"/>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914867"/>
            <a:ext cx="1297608" cy="701463"/>
          </a:xfrm>
          <a:prstGeom prst="rect">
            <a:avLst/>
          </a:prstGeom>
        </p:spPr>
      </p:pic>
    </p:spTree>
    <p:extLst>
      <p:ext uri="{BB962C8B-B14F-4D97-AF65-F5344CB8AC3E}">
        <p14:creationId xmlns:p14="http://schemas.microsoft.com/office/powerpoint/2010/main" val="84399398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85065"/>
            <a:ext cx="4588736" cy="5988076"/>
          </a:xfrm>
        </p:spPr>
        <p:txBody>
          <a:bodyPr>
            <a:noAutofit/>
          </a:bodyPr>
          <a:lstStyle>
            <a:lvl1pPr marL="0" indent="0" fontAlgn="t">
              <a:lnSpc>
                <a:spcPts val="4500"/>
              </a:lnSpc>
              <a:spcBef>
                <a:spcPts val="1125"/>
              </a:spcBef>
              <a:buFontTx/>
              <a:buNone/>
              <a:defRPr sz="4125" baseline="0">
                <a:solidFill>
                  <a:srgbClr val="323232"/>
                </a:solidFill>
                <a:latin typeface="Arial" charset="0"/>
              </a:defRPr>
            </a:lvl1pPr>
          </a:lstStyle>
          <a:p>
            <a:r>
              <a:rPr lang="en-US" sz="3750" baseline="0" dirty="0">
                <a:latin typeface="Arial" charset="0"/>
              </a:rPr>
              <a:t>Big type headline</a:t>
            </a:r>
            <a:br>
              <a:rPr lang="en-US" sz="3750" baseline="0" dirty="0">
                <a:latin typeface="Arial" charset="0"/>
              </a:rPr>
            </a:br>
            <a:r>
              <a:rPr lang="en-US" sz="3750" baseline="0" dirty="0">
                <a:latin typeface="Arial" charset="0"/>
              </a:rPr>
              <a:t>or quote goes here</a:t>
            </a:r>
          </a:p>
        </p:txBody>
      </p:sp>
      <p:sp>
        <p:nvSpPr>
          <p:cNvPr id="8" name="Rectangle 7"/>
          <p:cNvSpPr/>
          <p:nvPr userDrawn="1"/>
        </p:nvSpPr>
        <p:spPr>
          <a:xfrm>
            <a:off x="0" y="6184653"/>
            <a:ext cx="9144000" cy="673348"/>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pic>
        <p:nvPicPr>
          <p:cNvPr id="12" name="Picture 11"/>
          <p:cNvPicPr>
            <a:picLocks noChangeAspect="1"/>
          </p:cNvPicPr>
          <p:nvPr userDrawn="1"/>
        </p:nvPicPr>
        <p:blipFill rotWithShape="1">
          <a:blip r:embed="rId2" cstate="print">
            <a:alphaModFix amt="30000"/>
            <a:extLst>
              <a:ext uri="{28A0092B-C50C-407E-A947-70E740481C1C}">
                <a14:useLocalDpi xmlns:a14="http://schemas.microsoft.com/office/drawing/2010/main" val="0"/>
              </a:ext>
            </a:extLst>
          </a:blip>
          <a:srcRect t="89113"/>
          <a:stretch/>
        </p:blipFill>
        <p:spPr>
          <a:xfrm>
            <a:off x="0" y="6184653"/>
            <a:ext cx="9144000" cy="673348"/>
          </a:xfrm>
          <a:prstGeom prst="rect">
            <a:avLst/>
          </a:prstGeom>
        </p:spPr>
      </p:pic>
      <p:sp>
        <p:nvSpPr>
          <p:cNvPr id="13" name="Date Placeholder 4"/>
          <p:cNvSpPr txBox="1">
            <a:spLocks/>
          </p:cNvSpPr>
          <p:nvPr userDrawn="1"/>
        </p:nvSpPr>
        <p:spPr>
          <a:xfrm>
            <a:off x="82325" y="6410471"/>
            <a:ext cx="2057400" cy="249812"/>
          </a:xfrm>
          <a:prstGeom prst="rect">
            <a:avLst/>
          </a:prstGeom>
        </p:spPr>
        <p:txBody>
          <a:bodyPr vert="horz" lIns="0" tIns="34290" rIns="68580" bIns="3429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chemeClr val="bg1"/>
                </a:solidFill>
              </a:rPr>
              <a:t>IBM Analytics </a:t>
            </a:r>
            <a:r>
              <a:rPr lang="en-US" sz="900" b="1" dirty="0">
                <a:solidFill>
                  <a:schemeClr val="bg1"/>
                </a:solidFill>
              </a:rPr>
              <a:t>| Global Elite</a:t>
            </a:r>
          </a:p>
        </p:txBody>
      </p:sp>
      <p:sp>
        <p:nvSpPr>
          <p:cNvPr id="14" name="Slide Number Placeholder 3"/>
          <p:cNvSpPr txBox="1">
            <a:spLocks/>
          </p:cNvSpPr>
          <p:nvPr userDrawn="1"/>
        </p:nvSpPr>
        <p:spPr>
          <a:xfrm>
            <a:off x="4468552" y="6410471"/>
            <a:ext cx="435499" cy="249812"/>
          </a:xfrm>
          <a:prstGeom prst="rect">
            <a:avLst/>
          </a:prstGeom>
        </p:spPr>
        <p:txBody>
          <a:bodyPr vert="horz" lIns="0" tIns="34290" rIns="68580" bIns="3429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chemeClr val="bg1"/>
                </a:solidFill>
              </a:rPr>
              <a:pPr/>
              <a:t>‹#›</a:t>
            </a:fld>
            <a:endParaRPr lang="en-US" sz="900" dirty="0">
              <a:solidFill>
                <a:schemeClr val="bg1"/>
              </a:solidFill>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62373" y="6414309"/>
            <a:ext cx="442340" cy="226707"/>
          </a:xfrm>
          <a:prstGeom prst="rect">
            <a:avLst/>
          </a:prstGeom>
        </p:spPr>
      </p:pic>
    </p:spTree>
    <p:extLst>
      <p:ext uri="{BB962C8B-B14F-4D97-AF65-F5344CB8AC3E}">
        <p14:creationId xmlns:p14="http://schemas.microsoft.com/office/powerpoint/2010/main" val="6764902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tx1"/>
                </a:solidFill>
              </a:defRPr>
            </a:lvl1pPr>
          </a:lstStyle>
          <a:p>
            <a:r>
              <a:rPr lang="de-DE" dirty="0"/>
              <a:t>IBM Cloud / DOC ID / </a:t>
            </a:r>
            <a:r>
              <a:rPr lang="de-DE" dirty="0" err="1"/>
              <a:t>Month</a:t>
            </a:r>
            <a:r>
              <a:rPr lang="de-DE" dirty="0"/>
              <a:t> XX, 2017 / © 2017 IBM Corporation</a:t>
            </a:r>
            <a:endParaRPr lang="en-US" dirty="0"/>
          </a:p>
        </p:txBody>
      </p:sp>
      <p:sp>
        <p:nvSpPr>
          <p:cNvPr id="4" name="Title 3"/>
          <p:cNvSpPr>
            <a:spLocks noGrp="1"/>
          </p:cNvSpPr>
          <p:nvPr>
            <p:ph type="title"/>
          </p:nvPr>
        </p:nvSpPr>
        <p:spPr>
          <a:xfrm>
            <a:off x="228600" y="271708"/>
            <a:ext cx="4114801" cy="5972459"/>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6273801"/>
            <a:ext cx="521589"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8001" t="20400" r="17675" b="20719"/>
          <a:stretch/>
        </p:blipFill>
        <p:spPr>
          <a:xfrm>
            <a:off x="4467225" y="540363"/>
            <a:ext cx="4297421" cy="4916867"/>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2" y="320061"/>
            <a:ext cx="521589"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val="0"/>
              </a:ext>
            </a:extLst>
          </a:blip>
          <a:srcRect l="15172" t="28443" r="13568" b="27421"/>
          <a:stretch/>
        </p:blipFill>
        <p:spPr>
          <a:xfrm>
            <a:off x="7410684" y="6112935"/>
            <a:ext cx="1620427" cy="627264"/>
          </a:xfrm>
          <a:prstGeom prst="rect">
            <a:avLst/>
          </a:prstGeom>
        </p:spPr>
      </p:pic>
    </p:spTree>
    <p:extLst>
      <p:ext uri="{BB962C8B-B14F-4D97-AF65-F5344CB8AC3E}">
        <p14:creationId xmlns:p14="http://schemas.microsoft.com/office/powerpoint/2010/main" val="349880715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3"/>
            <a:ext cx="8686800" cy="115241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9" name="Text Placeholder 8"/>
          <p:cNvSpPr>
            <a:spLocks noGrp="1"/>
          </p:cNvSpPr>
          <p:nvPr>
            <p:ph type="body" sz="quarter" idx="14" hasCustomPrompt="1"/>
          </p:nvPr>
        </p:nvSpPr>
        <p:spPr>
          <a:xfrm>
            <a:off x="228601" y="1515533"/>
            <a:ext cx="8686800" cy="4749800"/>
          </a:xfrm>
        </p:spPr>
        <p:txBody>
          <a:bodyPr/>
          <a:lstStyle>
            <a:lvl1pPr marL="285750" marR="0" indent="-285750" algn="l" defTabSz="457200" rtl="0" eaLnBrk="1" fontAlgn="auto" latinLnBrk="0" hangingPunct="1">
              <a:lnSpc>
                <a:spcPct val="100000"/>
              </a:lnSpc>
              <a:spcBef>
                <a:spcPts val="1100"/>
              </a:spcBef>
              <a:spcAft>
                <a:spcPts val="0"/>
              </a:spcAft>
              <a:buClrTx/>
              <a:buSzTx/>
              <a:buFont typeface=".AppleSystemUIFont" charset="-120"/>
              <a:buChar char="−"/>
              <a:tabLst/>
              <a:defRPr/>
            </a:lvl1pPr>
          </a:lstStyle>
          <a:p>
            <a:pPr marL="0" marR="0" lvl="0" indent="0" algn="l" defTabSz="457200"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8664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8867896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8686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6751532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68224"/>
            <a:ext cx="41148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60070758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8686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858013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8686800" cy="1128776"/>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498599"/>
            <a:ext cx="8686800" cy="4662088"/>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14176050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128776"/>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498599"/>
            <a:ext cx="4114800" cy="4662088"/>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16924208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353569"/>
            <a:ext cx="8686800" cy="5964767"/>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6061238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399433136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934884"/>
            <a:ext cx="41148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934883"/>
            <a:ext cx="4114800" cy="5323125"/>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7418"/>
            <a:ext cx="8686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05482563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8686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499617"/>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499617"/>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045317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8686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491488"/>
            <a:ext cx="4114800" cy="475268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8686800" cy="273304"/>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91489"/>
            <a:ext cx="4114800" cy="475267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3340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slideLayout" Target="../slideLayouts/slideLayout311.xml"/><Relationship Id="rId26" Type="http://schemas.openxmlformats.org/officeDocument/2006/relationships/slideLayout" Target="../slideLayouts/slideLayout319.xml"/><Relationship Id="rId3" Type="http://schemas.openxmlformats.org/officeDocument/2006/relationships/slideLayout" Target="../slideLayouts/slideLayout296.xml"/><Relationship Id="rId21" Type="http://schemas.openxmlformats.org/officeDocument/2006/relationships/slideLayout" Target="../slideLayouts/slideLayout314.xml"/><Relationship Id="rId34" Type="http://schemas.openxmlformats.org/officeDocument/2006/relationships/slideLayout" Target="../slideLayouts/slideLayout327.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slideLayout" Target="../slideLayouts/slideLayout310.xml"/><Relationship Id="rId25" Type="http://schemas.openxmlformats.org/officeDocument/2006/relationships/slideLayout" Target="../slideLayouts/slideLayout318.xml"/><Relationship Id="rId33" Type="http://schemas.openxmlformats.org/officeDocument/2006/relationships/slideLayout" Target="../slideLayouts/slideLayout326.xml"/><Relationship Id="rId2" Type="http://schemas.openxmlformats.org/officeDocument/2006/relationships/slideLayout" Target="../slideLayouts/slideLayout295.xml"/><Relationship Id="rId16" Type="http://schemas.openxmlformats.org/officeDocument/2006/relationships/slideLayout" Target="../slideLayouts/slideLayout309.xml"/><Relationship Id="rId20" Type="http://schemas.openxmlformats.org/officeDocument/2006/relationships/slideLayout" Target="../slideLayouts/slideLayout313.xml"/><Relationship Id="rId29" Type="http://schemas.openxmlformats.org/officeDocument/2006/relationships/slideLayout" Target="../slideLayouts/slideLayout322.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24" Type="http://schemas.openxmlformats.org/officeDocument/2006/relationships/slideLayout" Target="../slideLayouts/slideLayout317.xml"/><Relationship Id="rId32" Type="http://schemas.openxmlformats.org/officeDocument/2006/relationships/slideLayout" Target="../slideLayouts/slideLayout325.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23" Type="http://schemas.openxmlformats.org/officeDocument/2006/relationships/slideLayout" Target="../slideLayouts/slideLayout316.xml"/><Relationship Id="rId28" Type="http://schemas.openxmlformats.org/officeDocument/2006/relationships/slideLayout" Target="../slideLayouts/slideLayout321.xml"/><Relationship Id="rId36" Type="http://schemas.openxmlformats.org/officeDocument/2006/relationships/theme" Target="../theme/theme10.xml"/><Relationship Id="rId10" Type="http://schemas.openxmlformats.org/officeDocument/2006/relationships/slideLayout" Target="../slideLayouts/slideLayout303.xml"/><Relationship Id="rId19" Type="http://schemas.openxmlformats.org/officeDocument/2006/relationships/slideLayout" Target="../slideLayouts/slideLayout312.xml"/><Relationship Id="rId31" Type="http://schemas.openxmlformats.org/officeDocument/2006/relationships/slideLayout" Target="../slideLayouts/slideLayout324.xml"/><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 Id="rId22" Type="http://schemas.openxmlformats.org/officeDocument/2006/relationships/slideLayout" Target="../slideLayouts/slideLayout315.xml"/><Relationship Id="rId27" Type="http://schemas.openxmlformats.org/officeDocument/2006/relationships/slideLayout" Target="../slideLayouts/slideLayout320.xml"/><Relationship Id="rId30" Type="http://schemas.openxmlformats.org/officeDocument/2006/relationships/slideLayout" Target="../slideLayouts/slideLayout323.xml"/><Relationship Id="rId35" Type="http://schemas.openxmlformats.org/officeDocument/2006/relationships/slideLayout" Target="../slideLayouts/slideLayout32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36.xml"/><Relationship Id="rId13" Type="http://schemas.openxmlformats.org/officeDocument/2006/relationships/slideLayout" Target="../slideLayouts/slideLayout341.xml"/><Relationship Id="rId18" Type="http://schemas.openxmlformats.org/officeDocument/2006/relationships/slideLayout" Target="../slideLayouts/slideLayout346.xml"/><Relationship Id="rId26" Type="http://schemas.openxmlformats.org/officeDocument/2006/relationships/slideLayout" Target="../slideLayouts/slideLayout354.xml"/><Relationship Id="rId3" Type="http://schemas.openxmlformats.org/officeDocument/2006/relationships/slideLayout" Target="../slideLayouts/slideLayout331.xml"/><Relationship Id="rId21" Type="http://schemas.openxmlformats.org/officeDocument/2006/relationships/slideLayout" Target="../slideLayouts/slideLayout349.xml"/><Relationship Id="rId34" Type="http://schemas.openxmlformats.org/officeDocument/2006/relationships/slideLayout" Target="../slideLayouts/slideLayout362.xml"/><Relationship Id="rId7" Type="http://schemas.openxmlformats.org/officeDocument/2006/relationships/slideLayout" Target="../slideLayouts/slideLayout335.xml"/><Relationship Id="rId12" Type="http://schemas.openxmlformats.org/officeDocument/2006/relationships/slideLayout" Target="../slideLayouts/slideLayout340.xml"/><Relationship Id="rId17" Type="http://schemas.openxmlformats.org/officeDocument/2006/relationships/slideLayout" Target="../slideLayouts/slideLayout345.xml"/><Relationship Id="rId25" Type="http://schemas.openxmlformats.org/officeDocument/2006/relationships/slideLayout" Target="../slideLayouts/slideLayout353.xml"/><Relationship Id="rId33" Type="http://schemas.openxmlformats.org/officeDocument/2006/relationships/slideLayout" Target="../slideLayouts/slideLayout361.xml"/><Relationship Id="rId2" Type="http://schemas.openxmlformats.org/officeDocument/2006/relationships/slideLayout" Target="../slideLayouts/slideLayout330.xml"/><Relationship Id="rId16" Type="http://schemas.openxmlformats.org/officeDocument/2006/relationships/slideLayout" Target="../slideLayouts/slideLayout344.xml"/><Relationship Id="rId20" Type="http://schemas.openxmlformats.org/officeDocument/2006/relationships/slideLayout" Target="../slideLayouts/slideLayout348.xml"/><Relationship Id="rId29" Type="http://schemas.openxmlformats.org/officeDocument/2006/relationships/slideLayout" Target="../slideLayouts/slideLayout357.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24" Type="http://schemas.openxmlformats.org/officeDocument/2006/relationships/slideLayout" Target="../slideLayouts/slideLayout352.xml"/><Relationship Id="rId32" Type="http://schemas.openxmlformats.org/officeDocument/2006/relationships/slideLayout" Target="../slideLayouts/slideLayout360.xml"/><Relationship Id="rId5" Type="http://schemas.openxmlformats.org/officeDocument/2006/relationships/slideLayout" Target="../slideLayouts/slideLayout333.xml"/><Relationship Id="rId15" Type="http://schemas.openxmlformats.org/officeDocument/2006/relationships/slideLayout" Target="../slideLayouts/slideLayout343.xml"/><Relationship Id="rId23" Type="http://schemas.openxmlformats.org/officeDocument/2006/relationships/slideLayout" Target="../slideLayouts/slideLayout351.xml"/><Relationship Id="rId28" Type="http://schemas.openxmlformats.org/officeDocument/2006/relationships/slideLayout" Target="../slideLayouts/slideLayout356.xml"/><Relationship Id="rId36" Type="http://schemas.openxmlformats.org/officeDocument/2006/relationships/theme" Target="../theme/theme11.xml"/><Relationship Id="rId10" Type="http://schemas.openxmlformats.org/officeDocument/2006/relationships/slideLayout" Target="../slideLayouts/slideLayout338.xml"/><Relationship Id="rId19" Type="http://schemas.openxmlformats.org/officeDocument/2006/relationships/slideLayout" Target="../slideLayouts/slideLayout347.xml"/><Relationship Id="rId31" Type="http://schemas.openxmlformats.org/officeDocument/2006/relationships/slideLayout" Target="../slideLayouts/slideLayout359.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14" Type="http://schemas.openxmlformats.org/officeDocument/2006/relationships/slideLayout" Target="../slideLayouts/slideLayout342.xml"/><Relationship Id="rId22" Type="http://schemas.openxmlformats.org/officeDocument/2006/relationships/slideLayout" Target="../slideLayouts/slideLayout350.xml"/><Relationship Id="rId27" Type="http://schemas.openxmlformats.org/officeDocument/2006/relationships/slideLayout" Target="../slideLayouts/slideLayout355.xml"/><Relationship Id="rId30" Type="http://schemas.openxmlformats.org/officeDocument/2006/relationships/slideLayout" Target="../slideLayouts/slideLayout358.xml"/><Relationship Id="rId35" Type="http://schemas.openxmlformats.org/officeDocument/2006/relationships/slideLayout" Target="../slideLayouts/slideLayout363.xml"/></Relationships>
</file>

<file path=ppt/slideMasters/_rels/slideMaster12.xml.rels><?xml version="1.0" encoding="UTF-8" standalone="yes"?>
<Relationships xmlns="http://schemas.openxmlformats.org/package/2006/relationships"><Relationship Id="rId8" Type="http://schemas.openxmlformats.org/officeDocument/2006/relationships/theme" Target="../theme/theme12.xml"/><Relationship Id="rId3" Type="http://schemas.openxmlformats.org/officeDocument/2006/relationships/slideLayout" Target="../slideLayouts/slideLayout366.xml"/><Relationship Id="rId7" Type="http://schemas.openxmlformats.org/officeDocument/2006/relationships/slideLayout" Target="../slideLayouts/slideLayout370.xml"/><Relationship Id="rId2" Type="http://schemas.openxmlformats.org/officeDocument/2006/relationships/slideLayout" Target="../slideLayouts/slideLayout365.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5" Type="http://schemas.openxmlformats.org/officeDocument/2006/relationships/slideLayout" Target="../slideLayouts/slideLayout368.xml"/><Relationship Id="rId4" Type="http://schemas.openxmlformats.org/officeDocument/2006/relationships/slideLayout" Target="../slideLayouts/slideLayout367.xml"/><Relationship Id="rId9" Type="http://schemas.openxmlformats.org/officeDocument/2006/relationships/image" Target="../media/image23.png"/></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373.xml"/><Relationship Id="rId2" Type="http://schemas.openxmlformats.org/officeDocument/2006/relationships/slideLayout" Target="../slideLayouts/slideLayout372.xml"/><Relationship Id="rId1" Type="http://schemas.openxmlformats.org/officeDocument/2006/relationships/slideLayout" Target="../slideLayouts/slideLayout371.xml"/><Relationship Id="rId6" Type="http://schemas.openxmlformats.org/officeDocument/2006/relationships/hyperlink" Target="https://www.ibm.com/cloud/watson-studio" TargetMode="External"/><Relationship Id="rId5" Type="http://schemas.openxmlformats.org/officeDocument/2006/relationships/theme" Target="../theme/theme13.xml"/><Relationship Id="rId4" Type="http://schemas.openxmlformats.org/officeDocument/2006/relationships/slideLayout" Target="../slideLayouts/slideLayout37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82.xml"/><Relationship Id="rId13" Type="http://schemas.openxmlformats.org/officeDocument/2006/relationships/slideLayout" Target="../slideLayouts/slideLayout387.xml"/><Relationship Id="rId18" Type="http://schemas.openxmlformats.org/officeDocument/2006/relationships/slideLayout" Target="../slideLayouts/slideLayout392.xml"/><Relationship Id="rId26" Type="http://schemas.openxmlformats.org/officeDocument/2006/relationships/slideLayout" Target="../slideLayouts/slideLayout400.xml"/><Relationship Id="rId39" Type="http://schemas.openxmlformats.org/officeDocument/2006/relationships/slideLayout" Target="../slideLayouts/slideLayout413.xml"/><Relationship Id="rId3" Type="http://schemas.openxmlformats.org/officeDocument/2006/relationships/slideLayout" Target="../slideLayouts/slideLayout377.xml"/><Relationship Id="rId21" Type="http://schemas.openxmlformats.org/officeDocument/2006/relationships/slideLayout" Target="../slideLayouts/slideLayout395.xml"/><Relationship Id="rId34" Type="http://schemas.openxmlformats.org/officeDocument/2006/relationships/slideLayout" Target="../slideLayouts/slideLayout408.xml"/><Relationship Id="rId7" Type="http://schemas.openxmlformats.org/officeDocument/2006/relationships/slideLayout" Target="../slideLayouts/slideLayout381.xml"/><Relationship Id="rId12" Type="http://schemas.openxmlformats.org/officeDocument/2006/relationships/slideLayout" Target="../slideLayouts/slideLayout386.xml"/><Relationship Id="rId17" Type="http://schemas.openxmlformats.org/officeDocument/2006/relationships/slideLayout" Target="../slideLayouts/slideLayout391.xml"/><Relationship Id="rId25" Type="http://schemas.openxmlformats.org/officeDocument/2006/relationships/slideLayout" Target="../slideLayouts/slideLayout399.xml"/><Relationship Id="rId33" Type="http://schemas.openxmlformats.org/officeDocument/2006/relationships/slideLayout" Target="../slideLayouts/slideLayout407.xml"/><Relationship Id="rId38" Type="http://schemas.openxmlformats.org/officeDocument/2006/relationships/slideLayout" Target="../slideLayouts/slideLayout412.xml"/><Relationship Id="rId2" Type="http://schemas.openxmlformats.org/officeDocument/2006/relationships/slideLayout" Target="../slideLayouts/slideLayout376.xml"/><Relationship Id="rId16" Type="http://schemas.openxmlformats.org/officeDocument/2006/relationships/slideLayout" Target="../slideLayouts/slideLayout390.xml"/><Relationship Id="rId20" Type="http://schemas.openxmlformats.org/officeDocument/2006/relationships/slideLayout" Target="../slideLayouts/slideLayout394.xml"/><Relationship Id="rId29" Type="http://schemas.openxmlformats.org/officeDocument/2006/relationships/slideLayout" Target="../slideLayouts/slideLayout403.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24" Type="http://schemas.openxmlformats.org/officeDocument/2006/relationships/slideLayout" Target="../slideLayouts/slideLayout398.xml"/><Relationship Id="rId32" Type="http://schemas.openxmlformats.org/officeDocument/2006/relationships/slideLayout" Target="../slideLayouts/slideLayout406.xml"/><Relationship Id="rId37" Type="http://schemas.openxmlformats.org/officeDocument/2006/relationships/slideLayout" Target="../slideLayouts/slideLayout411.xml"/><Relationship Id="rId40" Type="http://schemas.openxmlformats.org/officeDocument/2006/relationships/theme" Target="../theme/theme14.xml"/><Relationship Id="rId5" Type="http://schemas.openxmlformats.org/officeDocument/2006/relationships/slideLayout" Target="../slideLayouts/slideLayout379.xml"/><Relationship Id="rId15" Type="http://schemas.openxmlformats.org/officeDocument/2006/relationships/slideLayout" Target="../slideLayouts/slideLayout389.xml"/><Relationship Id="rId23" Type="http://schemas.openxmlformats.org/officeDocument/2006/relationships/slideLayout" Target="../slideLayouts/slideLayout397.xml"/><Relationship Id="rId28" Type="http://schemas.openxmlformats.org/officeDocument/2006/relationships/slideLayout" Target="../slideLayouts/slideLayout402.xml"/><Relationship Id="rId36" Type="http://schemas.openxmlformats.org/officeDocument/2006/relationships/slideLayout" Target="../slideLayouts/slideLayout410.xml"/><Relationship Id="rId10" Type="http://schemas.openxmlformats.org/officeDocument/2006/relationships/slideLayout" Target="../slideLayouts/slideLayout384.xml"/><Relationship Id="rId19" Type="http://schemas.openxmlformats.org/officeDocument/2006/relationships/slideLayout" Target="../slideLayouts/slideLayout393.xml"/><Relationship Id="rId31" Type="http://schemas.openxmlformats.org/officeDocument/2006/relationships/slideLayout" Target="../slideLayouts/slideLayout405.xml"/><Relationship Id="rId4" Type="http://schemas.openxmlformats.org/officeDocument/2006/relationships/slideLayout" Target="../slideLayouts/slideLayout378.xml"/><Relationship Id="rId9" Type="http://schemas.openxmlformats.org/officeDocument/2006/relationships/slideLayout" Target="../slideLayouts/slideLayout383.xml"/><Relationship Id="rId14" Type="http://schemas.openxmlformats.org/officeDocument/2006/relationships/slideLayout" Target="../slideLayouts/slideLayout388.xml"/><Relationship Id="rId22" Type="http://schemas.openxmlformats.org/officeDocument/2006/relationships/slideLayout" Target="../slideLayouts/slideLayout396.xml"/><Relationship Id="rId27" Type="http://schemas.openxmlformats.org/officeDocument/2006/relationships/slideLayout" Target="../slideLayouts/slideLayout401.xml"/><Relationship Id="rId30" Type="http://schemas.openxmlformats.org/officeDocument/2006/relationships/slideLayout" Target="../slideLayouts/slideLayout404.xml"/><Relationship Id="rId35" Type="http://schemas.openxmlformats.org/officeDocument/2006/relationships/slideLayout" Target="../slideLayouts/slideLayout40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21.xml"/><Relationship Id="rId13" Type="http://schemas.openxmlformats.org/officeDocument/2006/relationships/slideLayout" Target="../slideLayouts/slideLayout426.xml"/><Relationship Id="rId18" Type="http://schemas.openxmlformats.org/officeDocument/2006/relationships/slideLayout" Target="../slideLayouts/slideLayout431.xml"/><Relationship Id="rId26" Type="http://schemas.openxmlformats.org/officeDocument/2006/relationships/slideLayout" Target="../slideLayouts/slideLayout439.xml"/><Relationship Id="rId3" Type="http://schemas.openxmlformats.org/officeDocument/2006/relationships/slideLayout" Target="../slideLayouts/slideLayout416.xml"/><Relationship Id="rId21" Type="http://schemas.openxmlformats.org/officeDocument/2006/relationships/slideLayout" Target="../slideLayouts/slideLayout434.xml"/><Relationship Id="rId34" Type="http://schemas.openxmlformats.org/officeDocument/2006/relationships/slideLayout" Target="../slideLayouts/slideLayout447.xml"/><Relationship Id="rId7" Type="http://schemas.openxmlformats.org/officeDocument/2006/relationships/slideLayout" Target="../slideLayouts/slideLayout420.xml"/><Relationship Id="rId12" Type="http://schemas.openxmlformats.org/officeDocument/2006/relationships/slideLayout" Target="../slideLayouts/slideLayout425.xml"/><Relationship Id="rId17" Type="http://schemas.openxmlformats.org/officeDocument/2006/relationships/slideLayout" Target="../slideLayouts/slideLayout430.xml"/><Relationship Id="rId25" Type="http://schemas.openxmlformats.org/officeDocument/2006/relationships/slideLayout" Target="../slideLayouts/slideLayout438.xml"/><Relationship Id="rId33" Type="http://schemas.openxmlformats.org/officeDocument/2006/relationships/slideLayout" Target="../slideLayouts/slideLayout446.xml"/><Relationship Id="rId2" Type="http://schemas.openxmlformats.org/officeDocument/2006/relationships/slideLayout" Target="../slideLayouts/slideLayout415.xml"/><Relationship Id="rId16" Type="http://schemas.openxmlformats.org/officeDocument/2006/relationships/slideLayout" Target="../slideLayouts/slideLayout429.xml"/><Relationship Id="rId20" Type="http://schemas.openxmlformats.org/officeDocument/2006/relationships/slideLayout" Target="../slideLayouts/slideLayout433.xml"/><Relationship Id="rId29" Type="http://schemas.openxmlformats.org/officeDocument/2006/relationships/slideLayout" Target="../slideLayouts/slideLayout442.xml"/><Relationship Id="rId1" Type="http://schemas.openxmlformats.org/officeDocument/2006/relationships/slideLayout" Target="../slideLayouts/slideLayout414.xml"/><Relationship Id="rId6" Type="http://schemas.openxmlformats.org/officeDocument/2006/relationships/slideLayout" Target="../slideLayouts/slideLayout419.xml"/><Relationship Id="rId11" Type="http://schemas.openxmlformats.org/officeDocument/2006/relationships/slideLayout" Target="../slideLayouts/slideLayout424.xml"/><Relationship Id="rId24" Type="http://schemas.openxmlformats.org/officeDocument/2006/relationships/slideLayout" Target="../slideLayouts/slideLayout437.xml"/><Relationship Id="rId32" Type="http://schemas.openxmlformats.org/officeDocument/2006/relationships/slideLayout" Target="../slideLayouts/slideLayout445.xml"/><Relationship Id="rId5" Type="http://schemas.openxmlformats.org/officeDocument/2006/relationships/slideLayout" Target="../slideLayouts/slideLayout418.xml"/><Relationship Id="rId15" Type="http://schemas.openxmlformats.org/officeDocument/2006/relationships/slideLayout" Target="../slideLayouts/slideLayout428.xml"/><Relationship Id="rId23" Type="http://schemas.openxmlformats.org/officeDocument/2006/relationships/slideLayout" Target="../slideLayouts/slideLayout436.xml"/><Relationship Id="rId28" Type="http://schemas.openxmlformats.org/officeDocument/2006/relationships/slideLayout" Target="../slideLayouts/slideLayout441.xml"/><Relationship Id="rId36" Type="http://schemas.openxmlformats.org/officeDocument/2006/relationships/theme" Target="../theme/theme15.xml"/><Relationship Id="rId10" Type="http://schemas.openxmlformats.org/officeDocument/2006/relationships/slideLayout" Target="../slideLayouts/slideLayout423.xml"/><Relationship Id="rId19" Type="http://schemas.openxmlformats.org/officeDocument/2006/relationships/slideLayout" Target="../slideLayouts/slideLayout432.xml"/><Relationship Id="rId31" Type="http://schemas.openxmlformats.org/officeDocument/2006/relationships/slideLayout" Target="../slideLayouts/slideLayout444.xml"/><Relationship Id="rId4" Type="http://schemas.openxmlformats.org/officeDocument/2006/relationships/slideLayout" Target="../slideLayouts/slideLayout417.xml"/><Relationship Id="rId9" Type="http://schemas.openxmlformats.org/officeDocument/2006/relationships/slideLayout" Target="../slideLayouts/slideLayout422.xml"/><Relationship Id="rId14" Type="http://schemas.openxmlformats.org/officeDocument/2006/relationships/slideLayout" Target="../slideLayouts/slideLayout427.xml"/><Relationship Id="rId22" Type="http://schemas.openxmlformats.org/officeDocument/2006/relationships/slideLayout" Target="../slideLayouts/slideLayout435.xml"/><Relationship Id="rId27" Type="http://schemas.openxmlformats.org/officeDocument/2006/relationships/slideLayout" Target="../slideLayouts/slideLayout440.xml"/><Relationship Id="rId30" Type="http://schemas.openxmlformats.org/officeDocument/2006/relationships/slideLayout" Target="../slideLayouts/slideLayout443.xml"/><Relationship Id="rId35" Type="http://schemas.openxmlformats.org/officeDocument/2006/relationships/slideLayout" Target="../slideLayouts/slideLayout448.xml"/></Relationships>
</file>

<file path=ppt/slideMasters/_rels/slideMaster16.xml.rels><?xml version="1.0" encoding="UTF-8" standalone="yes"?>
<Relationships xmlns="http://schemas.openxmlformats.org/package/2006/relationships"><Relationship Id="rId8" Type="http://schemas.openxmlformats.org/officeDocument/2006/relationships/theme" Target="../theme/theme16.xml"/><Relationship Id="rId3" Type="http://schemas.openxmlformats.org/officeDocument/2006/relationships/slideLayout" Target="../slideLayouts/slideLayout451.xml"/><Relationship Id="rId7" Type="http://schemas.openxmlformats.org/officeDocument/2006/relationships/slideLayout" Target="../slideLayouts/slideLayout455.xml"/><Relationship Id="rId2" Type="http://schemas.openxmlformats.org/officeDocument/2006/relationships/slideLayout" Target="../slideLayouts/slideLayout450.xml"/><Relationship Id="rId1" Type="http://schemas.openxmlformats.org/officeDocument/2006/relationships/slideLayout" Target="../slideLayouts/slideLayout449.xml"/><Relationship Id="rId6" Type="http://schemas.openxmlformats.org/officeDocument/2006/relationships/slideLayout" Target="../slideLayouts/slideLayout454.xml"/><Relationship Id="rId5" Type="http://schemas.openxmlformats.org/officeDocument/2006/relationships/slideLayout" Target="../slideLayouts/slideLayout453.xml"/><Relationship Id="rId10" Type="http://schemas.openxmlformats.org/officeDocument/2006/relationships/image" Target="../media/image16.png"/><Relationship Id="rId4" Type="http://schemas.openxmlformats.org/officeDocument/2006/relationships/slideLayout" Target="../slideLayouts/slideLayout452.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theme" Target="../theme/theme2.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theme" Target="../theme/theme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9" Type="http://schemas.openxmlformats.org/officeDocument/2006/relationships/slideLayout" Target="../slideLayouts/slideLayout126.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42" Type="http://schemas.openxmlformats.org/officeDocument/2006/relationships/slideLayout" Target="../slideLayouts/slideLayout129.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38" Type="http://schemas.openxmlformats.org/officeDocument/2006/relationships/slideLayout" Target="../slideLayouts/slideLayout125.xml"/><Relationship Id="rId46" Type="http://schemas.openxmlformats.org/officeDocument/2006/relationships/theme" Target="../theme/theme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41" Type="http://schemas.openxmlformats.org/officeDocument/2006/relationships/slideLayout" Target="../slideLayouts/slideLayout128.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slideLayout" Target="../slideLayouts/slideLayout124.xml"/><Relationship Id="rId40" Type="http://schemas.openxmlformats.org/officeDocument/2006/relationships/slideLayout" Target="../slideLayouts/slideLayout127.xml"/><Relationship Id="rId45" Type="http://schemas.openxmlformats.org/officeDocument/2006/relationships/slideLayout" Target="../slideLayouts/slideLayout132.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slideLayout" Target="../slideLayouts/slideLayout123.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4" Type="http://schemas.openxmlformats.org/officeDocument/2006/relationships/slideLayout" Target="../slideLayouts/slideLayout131.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43" Type="http://schemas.openxmlformats.org/officeDocument/2006/relationships/slideLayout" Target="../slideLayouts/slideLayout13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6" Type="http://schemas.openxmlformats.org/officeDocument/2006/relationships/image" Target="../media/image16.png"/><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image" Target="../media/image2.png"/><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34" Type="http://schemas.openxmlformats.org/officeDocument/2006/relationships/slideLayout" Target="../slideLayouts/slideLayout179.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33" Type="http://schemas.openxmlformats.org/officeDocument/2006/relationships/slideLayout" Target="../slideLayouts/slideLayout178.xml"/><Relationship Id="rId38" Type="http://schemas.openxmlformats.org/officeDocument/2006/relationships/theme" Target="../theme/theme6.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slideLayout" Target="../slideLayouts/slideLayout174.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32" Type="http://schemas.openxmlformats.org/officeDocument/2006/relationships/slideLayout" Target="../slideLayouts/slideLayout177.xml"/><Relationship Id="rId37" Type="http://schemas.openxmlformats.org/officeDocument/2006/relationships/slideLayout" Target="../slideLayouts/slideLayout182.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36" Type="http://schemas.openxmlformats.org/officeDocument/2006/relationships/slideLayout" Target="../slideLayouts/slideLayout181.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31" Type="http://schemas.openxmlformats.org/officeDocument/2006/relationships/slideLayout" Target="../slideLayouts/slideLayout176.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 Id="rId35" Type="http://schemas.openxmlformats.org/officeDocument/2006/relationships/slideLayout" Target="../slideLayouts/slideLayout18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26" Type="http://schemas.openxmlformats.org/officeDocument/2006/relationships/slideLayout" Target="../slideLayouts/slideLayout208.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34" Type="http://schemas.openxmlformats.org/officeDocument/2006/relationships/slideLayout" Target="../slideLayouts/slideLayout216.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5" Type="http://schemas.openxmlformats.org/officeDocument/2006/relationships/slideLayout" Target="../slideLayouts/slideLayout207.xml"/><Relationship Id="rId33" Type="http://schemas.openxmlformats.org/officeDocument/2006/relationships/slideLayout" Target="../slideLayouts/slideLayout215.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29" Type="http://schemas.openxmlformats.org/officeDocument/2006/relationships/slideLayout" Target="../slideLayouts/slideLayout211.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24" Type="http://schemas.openxmlformats.org/officeDocument/2006/relationships/slideLayout" Target="../slideLayouts/slideLayout206.xml"/><Relationship Id="rId32" Type="http://schemas.openxmlformats.org/officeDocument/2006/relationships/slideLayout" Target="../slideLayouts/slideLayout214.xml"/><Relationship Id="rId37" Type="http://schemas.openxmlformats.org/officeDocument/2006/relationships/theme" Target="../theme/theme7.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slideLayout" Target="../slideLayouts/slideLayout205.xml"/><Relationship Id="rId28" Type="http://schemas.openxmlformats.org/officeDocument/2006/relationships/slideLayout" Target="../slideLayouts/slideLayout210.xml"/><Relationship Id="rId36" Type="http://schemas.openxmlformats.org/officeDocument/2006/relationships/slideLayout" Target="../slideLayouts/slideLayout218.xml"/><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31" Type="http://schemas.openxmlformats.org/officeDocument/2006/relationships/slideLayout" Target="../slideLayouts/slideLayout213.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slideLayout" Target="../slideLayouts/slideLayout204.xml"/><Relationship Id="rId27" Type="http://schemas.openxmlformats.org/officeDocument/2006/relationships/slideLayout" Target="../slideLayouts/slideLayout209.xml"/><Relationship Id="rId30" Type="http://schemas.openxmlformats.org/officeDocument/2006/relationships/slideLayout" Target="../slideLayouts/slideLayout212.xml"/><Relationship Id="rId35" Type="http://schemas.openxmlformats.org/officeDocument/2006/relationships/slideLayout" Target="../slideLayouts/slideLayout21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26" Type="http://schemas.openxmlformats.org/officeDocument/2006/relationships/slideLayout" Target="../slideLayouts/slideLayout244.xml"/><Relationship Id="rId39" Type="http://schemas.openxmlformats.org/officeDocument/2006/relationships/theme" Target="../theme/theme8.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34" Type="http://schemas.openxmlformats.org/officeDocument/2006/relationships/slideLayout" Target="../slideLayouts/slideLayout252.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5" Type="http://schemas.openxmlformats.org/officeDocument/2006/relationships/slideLayout" Target="../slideLayouts/slideLayout243.xml"/><Relationship Id="rId33" Type="http://schemas.openxmlformats.org/officeDocument/2006/relationships/slideLayout" Target="../slideLayouts/slideLayout251.xml"/><Relationship Id="rId38" Type="http://schemas.openxmlformats.org/officeDocument/2006/relationships/slideLayout" Target="../slideLayouts/slideLayout256.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29" Type="http://schemas.openxmlformats.org/officeDocument/2006/relationships/slideLayout" Target="../slideLayouts/slideLayout247.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24" Type="http://schemas.openxmlformats.org/officeDocument/2006/relationships/slideLayout" Target="../slideLayouts/slideLayout242.xml"/><Relationship Id="rId32" Type="http://schemas.openxmlformats.org/officeDocument/2006/relationships/slideLayout" Target="../slideLayouts/slideLayout250.xml"/><Relationship Id="rId37" Type="http://schemas.openxmlformats.org/officeDocument/2006/relationships/slideLayout" Target="../slideLayouts/slideLayout255.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slideLayout" Target="../slideLayouts/slideLayout241.xml"/><Relationship Id="rId28" Type="http://schemas.openxmlformats.org/officeDocument/2006/relationships/slideLayout" Target="../slideLayouts/slideLayout246.xml"/><Relationship Id="rId36" Type="http://schemas.openxmlformats.org/officeDocument/2006/relationships/slideLayout" Target="../slideLayouts/slideLayout254.xml"/><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31" Type="http://schemas.openxmlformats.org/officeDocument/2006/relationships/slideLayout" Target="../slideLayouts/slideLayout249.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slideLayout" Target="../slideLayouts/slideLayout240.xml"/><Relationship Id="rId27" Type="http://schemas.openxmlformats.org/officeDocument/2006/relationships/slideLayout" Target="../slideLayouts/slideLayout245.xml"/><Relationship Id="rId30" Type="http://schemas.openxmlformats.org/officeDocument/2006/relationships/slideLayout" Target="../slideLayouts/slideLayout248.xml"/><Relationship Id="rId35" Type="http://schemas.openxmlformats.org/officeDocument/2006/relationships/slideLayout" Target="../slideLayouts/slideLayout2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26" Type="http://schemas.openxmlformats.org/officeDocument/2006/relationships/slideLayout" Target="../slideLayouts/slideLayout282.xml"/><Relationship Id="rId3" Type="http://schemas.openxmlformats.org/officeDocument/2006/relationships/slideLayout" Target="../slideLayouts/slideLayout259.xml"/><Relationship Id="rId21" Type="http://schemas.openxmlformats.org/officeDocument/2006/relationships/slideLayout" Target="../slideLayouts/slideLayout277.xml"/><Relationship Id="rId34" Type="http://schemas.openxmlformats.org/officeDocument/2006/relationships/slideLayout" Target="../slideLayouts/slideLayout290.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slideLayout" Target="../slideLayouts/slideLayout289.xml"/><Relationship Id="rId38" Type="http://schemas.openxmlformats.org/officeDocument/2006/relationships/theme" Target="../theme/theme9.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0" Type="http://schemas.openxmlformats.org/officeDocument/2006/relationships/slideLayout" Target="../slideLayouts/slideLayout276.xml"/><Relationship Id="rId29" Type="http://schemas.openxmlformats.org/officeDocument/2006/relationships/slideLayout" Target="../slideLayouts/slideLayout285.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24" Type="http://schemas.openxmlformats.org/officeDocument/2006/relationships/slideLayout" Target="../slideLayouts/slideLayout280.xml"/><Relationship Id="rId32" Type="http://schemas.openxmlformats.org/officeDocument/2006/relationships/slideLayout" Target="../slideLayouts/slideLayout288.xml"/><Relationship Id="rId37" Type="http://schemas.openxmlformats.org/officeDocument/2006/relationships/slideLayout" Target="../slideLayouts/slideLayout293.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36" Type="http://schemas.openxmlformats.org/officeDocument/2006/relationships/slideLayout" Target="../slideLayouts/slideLayout292.xml"/><Relationship Id="rId10" Type="http://schemas.openxmlformats.org/officeDocument/2006/relationships/slideLayout" Target="../slideLayouts/slideLayout266.xml"/><Relationship Id="rId19" Type="http://schemas.openxmlformats.org/officeDocument/2006/relationships/slideLayout" Target="../slideLayouts/slideLayout275.xml"/><Relationship Id="rId31" Type="http://schemas.openxmlformats.org/officeDocument/2006/relationships/slideLayout" Target="../slideLayouts/slideLayout287.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 Id="rId35" Type="http://schemas.openxmlformats.org/officeDocument/2006/relationships/slideLayout" Target="../slideLayouts/slideLayout2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65113" y="593725"/>
            <a:ext cx="8545512"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266700" y="1873250"/>
            <a:ext cx="8542338"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1028" name="Line 4"/>
          <p:cNvSpPr>
            <a:spLocks noChangeShapeType="1"/>
          </p:cNvSpPr>
          <p:nvPr/>
        </p:nvSpPr>
        <p:spPr bwMode="auto">
          <a:xfrm>
            <a:off x="258763" y="549275"/>
            <a:ext cx="86201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029" name="Picture 7" descr="ibm_sp_lockup_western-0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89875" y="150813"/>
            <a:ext cx="10604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9" descr="Analytics-pos-inline.png"/>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813" y="257175"/>
            <a:ext cx="12096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46155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8" r:id="rId12"/>
    <p:sldLayoutId id="2147483998" r:id="rId13"/>
  </p:sldLayoutIdLst>
  <p:txStyles>
    <p:titleStyle>
      <a:lvl1pPr algn="l" rtl="0" eaLnBrk="1" fontAlgn="base" hangingPunct="1">
        <a:spcBef>
          <a:spcPct val="0"/>
        </a:spcBef>
        <a:spcAft>
          <a:spcPct val="0"/>
        </a:spcAft>
        <a:defRPr sz="2200">
          <a:solidFill>
            <a:schemeClr val="tx1"/>
          </a:solidFill>
          <a:latin typeface="+mj-lt"/>
          <a:ea typeface="MS PGothic" panose="020B0600070205080204" pitchFamily="34" charset="-128"/>
          <a:cs typeface="+mj-cs"/>
        </a:defRPr>
      </a:lvl1pPr>
      <a:lvl2pPr algn="l" rtl="0" eaLnBrk="1" fontAlgn="base" hangingPunct="1">
        <a:spcBef>
          <a:spcPct val="0"/>
        </a:spcBef>
        <a:spcAft>
          <a:spcPct val="0"/>
        </a:spcAft>
        <a:defRPr sz="2200">
          <a:solidFill>
            <a:schemeClr val="tx1"/>
          </a:solidFill>
          <a:latin typeface="Arial" charset="0"/>
          <a:ea typeface="MS PGothic" panose="020B0600070205080204" pitchFamily="34" charset="-128"/>
        </a:defRPr>
      </a:lvl2pPr>
      <a:lvl3pPr algn="l" rtl="0" eaLnBrk="1" fontAlgn="base" hangingPunct="1">
        <a:spcBef>
          <a:spcPct val="0"/>
        </a:spcBef>
        <a:spcAft>
          <a:spcPct val="0"/>
        </a:spcAft>
        <a:defRPr sz="2200">
          <a:solidFill>
            <a:schemeClr val="tx1"/>
          </a:solidFill>
          <a:latin typeface="Arial" charset="0"/>
          <a:ea typeface="MS PGothic" panose="020B0600070205080204" pitchFamily="34" charset="-128"/>
        </a:defRPr>
      </a:lvl3pPr>
      <a:lvl4pPr algn="l" rtl="0" eaLnBrk="1" fontAlgn="base" hangingPunct="1">
        <a:spcBef>
          <a:spcPct val="0"/>
        </a:spcBef>
        <a:spcAft>
          <a:spcPct val="0"/>
        </a:spcAft>
        <a:defRPr sz="2200">
          <a:solidFill>
            <a:schemeClr val="tx1"/>
          </a:solidFill>
          <a:latin typeface="Arial" charset="0"/>
          <a:ea typeface="MS PGothic" panose="020B0600070205080204" pitchFamily="34" charset="-128"/>
        </a:defRPr>
      </a:lvl4pPr>
      <a:lvl5pPr algn="l" rtl="0" eaLnBrk="1" fontAlgn="base" hangingPunct="1">
        <a:spcBef>
          <a:spcPct val="0"/>
        </a:spcBef>
        <a:spcAft>
          <a:spcPct val="0"/>
        </a:spcAft>
        <a:defRPr sz="2200">
          <a:solidFill>
            <a:schemeClr val="tx1"/>
          </a:solidFill>
          <a:latin typeface="Arial" charset="0"/>
          <a:ea typeface="MS PGothic" panose="020B0600070205080204" pitchFamily="34" charset="-128"/>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13" indent="-176213" algn="l" rtl="0" eaLnBrk="1" fontAlgn="base" hangingPunct="1">
        <a:spcBef>
          <a:spcPct val="20000"/>
        </a:spcBef>
        <a:spcAft>
          <a:spcPct val="0"/>
        </a:spcAft>
        <a:buClr>
          <a:schemeClr val="tx1"/>
        </a:buClr>
        <a:buFont typeface="Wingdings" panose="05000000000000000000" pitchFamily="2" charset="2"/>
        <a:buChar char="§"/>
        <a:defRPr sz="1600">
          <a:solidFill>
            <a:srgbClr val="000000"/>
          </a:solidFill>
          <a:latin typeface="+mn-lt"/>
          <a:ea typeface="MS PGothic" panose="020B0600070205080204" pitchFamily="34" charset="-128"/>
          <a:cs typeface="+mn-cs"/>
        </a:defRPr>
      </a:lvl1pPr>
      <a:lvl2pPr marL="515938" indent="-225425" algn="l" rtl="0" eaLnBrk="1" fontAlgn="base" hangingPunct="1">
        <a:spcBef>
          <a:spcPct val="20000"/>
        </a:spcBef>
        <a:spcAft>
          <a:spcPct val="0"/>
        </a:spcAft>
        <a:buClr>
          <a:schemeClr val="tx1"/>
        </a:buClr>
        <a:buFont typeface="Symbol" panose="05050102010706020507" pitchFamily="18" charset="2"/>
        <a:buChar char="-"/>
        <a:defRPr sz="1600">
          <a:solidFill>
            <a:schemeClr val="tx1"/>
          </a:solidFill>
          <a:latin typeface="+mn-lt"/>
          <a:ea typeface="MS PGothic" panose="020B0600070205080204" pitchFamily="34" charset="-128"/>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MS PGothic" panose="020B0600070205080204" pitchFamily="34" charset="-128"/>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S PGothic" panose="020B0600070205080204" pitchFamily="34" charset="-128"/>
        </a:defRPr>
      </a:lvl4pPr>
      <a:lvl5pPr marL="1719263" indent="-7938" algn="l" rtl="0" eaLnBrk="1" fontAlgn="base" hangingPunct="1">
        <a:spcBef>
          <a:spcPct val="20000"/>
        </a:spcBef>
        <a:spcAft>
          <a:spcPct val="0"/>
        </a:spcAft>
        <a:buClr>
          <a:schemeClr val="tx1"/>
        </a:buClr>
        <a:defRPr sz="1200">
          <a:solidFill>
            <a:schemeClr val="tx1"/>
          </a:solidFill>
          <a:latin typeface="+mn-lt"/>
          <a:ea typeface="MS PGothic" panose="020B0600070205080204" pitchFamily="34" charset="-128"/>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5"/>
            <a:ext cx="41148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256033"/>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January 2018 / © 2018 IBM Corporation</a:t>
            </a:r>
            <a:endParaRPr lang="en-US"/>
          </a:p>
        </p:txBody>
      </p:sp>
    </p:spTree>
    <p:extLst>
      <p:ext uri="{BB962C8B-B14F-4D97-AF65-F5344CB8AC3E}">
        <p14:creationId xmlns:p14="http://schemas.microsoft.com/office/powerpoint/2010/main" val="186156125"/>
      </p:ext>
    </p:extLst>
  </p:cSld>
  <p:clrMap bg1="lt1" tx1="dk1" bg2="lt2" tx2="dk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 id="2147484147" r:id="rId12"/>
    <p:sldLayoutId id="2147484148" r:id="rId13"/>
    <p:sldLayoutId id="2147484149" r:id="rId14"/>
    <p:sldLayoutId id="2147484150" r:id="rId15"/>
    <p:sldLayoutId id="2147484151" r:id="rId16"/>
    <p:sldLayoutId id="2147484152" r:id="rId17"/>
    <p:sldLayoutId id="2147484153" r:id="rId18"/>
    <p:sldLayoutId id="2147484154" r:id="rId19"/>
    <p:sldLayoutId id="2147484155" r:id="rId20"/>
    <p:sldLayoutId id="2147484156" r:id="rId21"/>
    <p:sldLayoutId id="2147484157" r:id="rId22"/>
    <p:sldLayoutId id="2147484158" r:id="rId23"/>
    <p:sldLayoutId id="2147484159" r:id="rId24"/>
    <p:sldLayoutId id="2147484160" r:id="rId25"/>
    <p:sldLayoutId id="2147484161" r:id="rId26"/>
    <p:sldLayoutId id="2147484162" r:id="rId27"/>
    <p:sldLayoutId id="2147484163" r:id="rId28"/>
    <p:sldLayoutId id="2147484164" r:id="rId29"/>
    <p:sldLayoutId id="2147484165" r:id="rId30"/>
    <p:sldLayoutId id="2147484166" r:id="rId31"/>
    <p:sldLayoutId id="2147484167" r:id="rId32"/>
    <p:sldLayoutId id="2147484168" r:id="rId33"/>
    <p:sldLayoutId id="2147484169" r:id="rId34"/>
    <p:sldLayoutId id="2147484170" r:id="rId3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5"/>
            <a:ext cx="41148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256033"/>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January 2018 / © 2018 IBM Corporation</a:t>
            </a:r>
            <a:endParaRPr lang="en-US"/>
          </a:p>
        </p:txBody>
      </p:sp>
    </p:spTree>
    <p:extLst>
      <p:ext uri="{BB962C8B-B14F-4D97-AF65-F5344CB8AC3E}">
        <p14:creationId xmlns:p14="http://schemas.microsoft.com/office/powerpoint/2010/main" val="2779782269"/>
      </p:ext>
    </p:extLst>
  </p:cSld>
  <p:clrMap bg1="lt1" tx1="dk1" bg2="lt2" tx2="dk2" accent1="accent1" accent2="accent2" accent3="accent3" accent4="accent4" accent5="accent5" accent6="accent6" hlink="hlink" folHlink="folHlink"/>
  <p:sldLayoutIdLst>
    <p:sldLayoutId id="2147484174" r:id="rId1"/>
    <p:sldLayoutId id="2147484175" r:id="rId2"/>
    <p:sldLayoutId id="2147484176" r:id="rId3"/>
    <p:sldLayoutId id="2147484177" r:id="rId4"/>
    <p:sldLayoutId id="2147484178" r:id="rId5"/>
    <p:sldLayoutId id="2147484179" r:id="rId6"/>
    <p:sldLayoutId id="2147484180" r:id="rId7"/>
    <p:sldLayoutId id="2147484181" r:id="rId8"/>
    <p:sldLayoutId id="2147484182" r:id="rId9"/>
    <p:sldLayoutId id="2147484183" r:id="rId10"/>
    <p:sldLayoutId id="2147484184" r:id="rId11"/>
    <p:sldLayoutId id="2147484185" r:id="rId12"/>
    <p:sldLayoutId id="2147484186" r:id="rId13"/>
    <p:sldLayoutId id="2147484187" r:id="rId14"/>
    <p:sldLayoutId id="2147484188" r:id="rId15"/>
    <p:sldLayoutId id="2147484189" r:id="rId16"/>
    <p:sldLayoutId id="2147484190" r:id="rId17"/>
    <p:sldLayoutId id="2147484191" r:id="rId18"/>
    <p:sldLayoutId id="2147484192" r:id="rId19"/>
    <p:sldLayoutId id="2147484193" r:id="rId20"/>
    <p:sldLayoutId id="2147484194" r:id="rId21"/>
    <p:sldLayoutId id="2147484195" r:id="rId22"/>
    <p:sldLayoutId id="2147484196" r:id="rId23"/>
    <p:sldLayoutId id="2147484197" r:id="rId24"/>
    <p:sldLayoutId id="2147484198" r:id="rId25"/>
    <p:sldLayoutId id="2147484199" r:id="rId26"/>
    <p:sldLayoutId id="2147484200" r:id="rId27"/>
    <p:sldLayoutId id="2147484201" r:id="rId28"/>
    <p:sldLayoutId id="2147484202" r:id="rId29"/>
    <p:sldLayoutId id="2147484203" r:id="rId30"/>
    <p:sldLayoutId id="2147484204" r:id="rId31"/>
    <p:sldLayoutId id="2147484205" r:id="rId32"/>
    <p:sldLayoutId id="2147484206" r:id="rId33"/>
    <p:sldLayoutId id="2147484207" r:id="rId34"/>
    <p:sldLayoutId id="2147484208"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571501"/>
            <a:ext cx="4114800" cy="9525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504257" y="6515120"/>
            <a:ext cx="353824" cy="190501"/>
          </a:xfrm>
          <a:prstGeom prst="rect">
            <a:avLst/>
          </a:prstGeom>
        </p:spPr>
      </p:pic>
      <p:grpSp>
        <p:nvGrpSpPr>
          <p:cNvPr id="9" name="Group 8"/>
          <p:cNvGrpSpPr/>
          <p:nvPr userDrawn="1"/>
        </p:nvGrpSpPr>
        <p:grpSpPr>
          <a:xfrm>
            <a:off x="571500" y="6583048"/>
            <a:ext cx="1695844"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a:t>
              </a:r>
              <a:r>
                <a:rPr lang="en-US" sz="250" b="0" i="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2018 IBM Corporation</a:t>
              </a:r>
              <a:r>
                <a:rPr lang="en-US" sz="499" b="0" i="0" baseline="0" dirty="0">
                  <a:solidFill>
                    <a:schemeClr val="bg2">
                      <a:alpha val="60000"/>
                    </a:schemeClr>
                  </a:solidFill>
                  <a:latin typeface="IBM Plex Sans" charset="0"/>
                  <a:ea typeface="IBM Plex Sans" charset="0"/>
                  <a:cs typeface="IBM Plex Sans" charset="0"/>
                </a:rPr>
                <a:t>              </a:t>
              </a:r>
              <a:r>
                <a:rPr lang="en-US" sz="499"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30 November 2018</a:t>
              </a:fld>
              <a:endParaRPr lang="en-US" sz="499"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2428875" y="6583681"/>
            <a:ext cx="142776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alpha val="60000"/>
                  </a:schemeClr>
                </a:solidFill>
                <a:latin typeface="IBM Plex Sans" charset="0"/>
                <a:ea typeface="IBM Plex Sans" charset="0"/>
                <a:cs typeface="IBM Plex Sans" charset="0"/>
              </a:rPr>
              <a:t>IBM Data Science Elite</a:t>
            </a:r>
          </a:p>
        </p:txBody>
      </p:sp>
      <p:sp>
        <p:nvSpPr>
          <p:cNvPr id="13" name="Slide Number Placeholder 2"/>
          <p:cNvSpPr txBox="1">
            <a:spLocks/>
          </p:cNvSpPr>
          <p:nvPr userDrawn="1"/>
        </p:nvSpPr>
        <p:spPr>
          <a:xfrm>
            <a:off x="284287" y="6578160"/>
            <a:ext cx="204924" cy="18254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914604364"/>
      </p:ext>
    </p:extLst>
  </p:cSld>
  <p:clrMap bg1="lt1" tx1="dk1" bg2="lt2" tx2="dk2" accent1="accent1" accent2="accent2" accent3="accent3" accent4="accent4" accent5="accent5" accent6="accent6" hlink="hlink" folHlink="folHlink"/>
  <p:sldLayoutIdLst>
    <p:sldLayoutId id="2147484222" r:id="rId1"/>
    <p:sldLayoutId id="2147484224" r:id="rId2"/>
    <p:sldLayoutId id="2147484225" r:id="rId3"/>
    <p:sldLayoutId id="2147484226" r:id="rId4"/>
    <p:sldLayoutId id="2147484227" r:id="rId5"/>
    <p:sldLayoutId id="2147484228" r:id="rId6"/>
    <p:sldLayoutId id="2147484229" r:id="rId7"/>
  </p:sldLayoutIdLst>
  <p:txStyles>
    <p:titleStyle>
      <a:lvl1pPr algn="l" defTabSz="685800" rtl="0" eaLnBrk="1" latinLnBrk="0" hangingPunct="1">
        <a:lnSpc>
          <a:spcPct val="90000"/>
        </a:lnSpc>
        <a:spcBef>
          <a:spcPct val="0"/>
        </a:spcBef>
        <a:buNone/>
        <a:defRPr sz="2250" b="0" i="0" kern="1200">
          <a:solidFill>
            <a:schemeClr val="bg2"/>
          </a:solidFill>
          <a:latin typeface="IBM Plex Sans" charset="0"/>
          <a:ea typeface="IBM Plex Sans" charset="0"/>
          <a:cs typeface="IBM Plex Sans" charset="0"/>
        </a:defRPr>
      </a:lvl1pPr>
    </p:titleStyle>
    <p:bodyStyle>
      <a:lvl1pPr marL="28575" indent="0" algn="l" defTabSz="685800" rtl="0" eaLnBrk="1" latinLnBrk="0" hangingPunct="1">
        <a:lnSpc>
          <a:spcPct val="105000"/>
        </a:lnSpc>
        <a:spcBef>
          <a:spcPts val="750"/>
        </a:spcBef>
        <a:buFontTx/>
        <a:buNone/>
        <a:defRPr sz="1250" b="0" i="0" kern="1200">
          <a:solidFill>
            <a:schemeClr val="bg2"/>
          </a:solidFill>
          <a:latin typeface="IBM Plex Sans Regular" charset="0"/>
          <a:ea typeface="+mn-ea"/>
          <a:cs typeface="+mn-cs"/>
        </a:defRPr>
      </a:lvl1pPr>
      <a:lvl2pPr marL="142875" indent="-142875" algn="l" defTabSz="685800" rtl="0" eaLnBrk="1" latinLnBrk="0" hangingPunct="1">
        <a:lnSpc>
          <a:spcPct val="105000"/>
        </a:lnSpc>
        <a:spcBef>
          <a:spcPts val="625"/>
        </a:spcBef>
        <a:buFont typeface="LucidaGrande" charset="0"/>
        <a:buChar char="-"/>
        <a:defRPr sz="1250" b="0" i="0" kern="1200">
          <a:solidFill>
            <a:schemeClr val="bg2"/>
          </a:solidFill>
          <a:latin typeface="IBM Plex Sans Regular" charset="0"/>
          <a:ea typeface="+mn-ea"/>
          <a:cs typeface="+mn-cs"/>
        </a:defRPr>
      </a:lvl2pPr>
      <a:lvl3pPr marL="28575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Regular" charset="0"/>
          <a:ea typeface="+mn-ea"/>
          <a:cs typeface="+mn-cs"/>
        </a:defRPr>
      </a:lvl3pPr>
      <a:lvl4pPr marL="428625" indent="-142875" algn="l" defTabSz="685800" rtl="0" eaLnBrk="1" latinLnBrk="0" hangingPunct="1">
        <a:lnSpc>
          <a:spcPct val="105000"/>
        </a:lnSpc>
        <a:spcBef>
          <a:spcPts val="0"/>
        </a:spcBef>
        <a:buFont typeface=".AppleSystemUIFont" charset="-120"/>
        <a:buChar char="–"/>
        <a:defRPr sz="1250" b="0" i="0" kern="1200">
          <a:solidFill>
            <a:schemeClr val="bg2"/>
          </a:solidFill>
          <a:latin typeface="IBM Plex Sans Regular" charset="0"/>
          <a:ea typeface="+mn-ea"/>
          <a:cs typeface="+mn-cs"/>
        </a:defRPr>
      </a:lvl4pPr>
      <a:lvl5pPr marL="57150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Regular"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4345" y="-13021"/>
            <a:ext cx="9152690" cy="887389"/>
          </a:xfrm>
          <a:prstGeom prst="rect">
            <a:avLst/>
          </a:prstGeom>
          <a:solidFill>
            <a:srgbClr val="1E3548"/>
          </a:solidFill>
          <a:ln w="12700">
            <a:miter lim="400000"/>
          </a:ln>
        </p:spPr>
        <p:txBody>
          <a:bodyPr lIns="14288" tIns="14288" rIns="14288" bIns="14288" anchor="ctr"/>
          <a:lstStyle/>
          <a:p>
            <a:pPr algn="ctr" defTabSz="232172" hangingPunct="0">
              <a:defRPr sz="3200">
                <a:solidFill>
                  <a:srgbClr val="FFFFFF"/>
                </a:solidFill>
              </a:defRPr>
            </a:pPr>
            <a:endParaRPr sz="900" kern="0">
              <a:solidFill>
                <a:srgbClr val="FFFFFF"/>
              </a:solidFill>
              <a:sym typeface="Helvetica Light"/>
            </a:endParaRPr>
          </a:p>
        </p:txBody>
      </p:sp>
      <p:sp>
        <p:nvSpPr>
          <p:cNvPr id="3" name="Square"/>
          <p:cNvSpPr/>
          <p:nvPr/>
        </p:nvSpPr>
        <p:spPr>
          <a:xfrm>
            <a:off x="2637" y="-1810"/>
            <a:ext cx="253257" cy="337676"/>
          </a:xfrm>
          <a:prstGeom prst="rect">
            <a:avLst/>
          </a:prstGeom>
          <a:solidFill>
            <a:srgbClr val="274A60"/>
          </a:solidFill>
          <a:ln w="12700">
            <a:miter lim="400000"/>
          </a:ln>
        </p:spPr>
        <p:txBody>
          <a:bodyPr lIns="14288" tIns="14288" rIns="14288" bIns="14288" anchor="ctr"/>
          <a:lstStyle/>
          <a:p>
            <a:pPr algn="ctr" defTabSz="232172" hangingPunct="0">
              <a:defRPr sz="3200">
                <a:solidFill>
                  <a:srgbClr val="FFFFFF"/>
                </a:solidFill>
              </a:defRPr>
            </a:pPr>
            <a:endParaRPr sz="900" kern="0">
              <a:solidFill>
                <a:srgbClr val="FFFFFF"/>
              </a:solidFill>
              <a:sym typeface="Helvetica Light"/>
            </a:endParaRPr>
          </a:p>
        </p:txBody>
      </p:sp>
      <p:sp>
        <p:nvSpPr>
          <p:cNvPr id="4" name="Square"/>
          <p:cNvSpPr/>
          <p:nvPr/>
        </p:nvSpPr>
        <p:spPr>
          <a:xfrm>
            <a:off x="277876" y="345539"/>
            <a:ext cx="127703" cy="170271"/>
          </a:xfrm>
          <a:prstGeom prst="rect">
            <a:avLst/>
          </a:prstGeom>
          <a:solidFill>
            <a:srgbClr val="FE4F04"/>
          </a:solidFill>
          <a:ln w="12700">
            <a:miter lim="400000"/>
          </a:ln>
        </p:spPr>
        <p:txBody>
          <a:bodyPr lIns="14288" tIns="14288" rIns="14288" bIns="14288" anchor="ctr"/>
          <a:lstStyle/>
          <a:p>
            <a:pPr algn="ctr" defTabSz="232172" hangingPunct="0">
              <a:defRPr sz="3200">
                <a:solidFill>
                  <a:srgbClr val="FFFFFF"/>
                </a:solidFill>
              </a:defRPr>
            </a:pPr>
            <a:endParaRPr sz="900" kern="0">
              <a:solidFill>
                <a:srgbClr val="FFFFFF"/>
              </a:solidFill>
              <a:sym typeface="Helvetica Light"/>
            </a:endParaRPr>
          </a:p>
        </p:txBody>
      </p:sp>
      <p:sp>
        <p:nvSpPr>
          <p:cNvPr id="5" name="Square"/>
          <p:cNvSpPr/>
          <p:nvPr/>
        </p:nvSpPr>
        <p:spPr>
          <a:xfrm>
            <a:off x="208962" y="517938"/>
            <a:ext cx="66269" cy="88359"/>
          </a:xfrm>
          <a:prstGeom prst="rect">
            <a:avLst/>
          </a:prstGeom>
          <a:solidFill>
            <a:srgbClr val="A6256E"/>
          </a:solidFill>
          <a:ln w="12700">
            <a:miter lim="400000"/>
          </a:ln>
        </p:spPr>
        <p:txBody>
          <a:bodyPr lIns="14288" tIns="14288" rIns="14288" bIns="14288" anchor="ctr"/>
          <a:lstStyle/>
          <a:p>
            <a:pPr algn="ctr" defTabSz="232172" hangingPunct="0">
              <a:defRPr sz="3200">
                <a:solidFill>
                  <a:srgbClr val="FFFFFF"/>
                </a:solidFill>
              </a:defRPr>
            </a:pPr>
            <a:endParaRPr sz="900" kern="0">
              <a:solidFill>
                <a:srgbClr val="FFFFFF"/>
              </a:solidFill>
              <a:sym typeface="Helvetica Light"/>
            </a:endParaRPr>
          </a:p>
        </p:txBody>
      </p:sp>
      <p:sp>
        <p:nvSpPr>
          <p:cNvPr id="6" name="Rectangle"/>
          <p:cNvSpPr/>
          <p:nvPr/>
        </p:nvSpPr>
        <p:spPr>
          <a:xfrm>
            <a:off x="-4345" y="6423382"/>
            <a:ext cx="9148345" cy="443079"/>
          </a:xfrm>
          <a:prstGeom prst="rect">
            <a:avLst/>
          </a:prstGeom>
          <a:solidFill>
            <a:srgbClr val="1E3548"/>
          </a:solidFill>
          <a:ln w="12700">
            <a:miter lim="400000"/>
          </a:ln>
        </p:spPr>
        <p:txBody>
          <a:bodyPr lIns="14288" tIns="14288" rIns="14288" bIns="14288" anchor="ctr"/>
          <a:lstStyle/>
          <a:p>
            <a:pPr algn="ctr" defTabSz="232172" hangingPunct="0">
              <a:defRPr sz="3200">
                <a:solidFill>
                  <a:srgbClr val="FFFFFF"/>
                </a:solidFill>
              </a:defRPr>
            </a:pPr>
            <a:endParaRPr sz="900" kern="0">
              <a:solidFill>
                <a:srgbClr val="FFFFFF"/>
              </a:solidFill>
              <a:sym typeface="Helvetica Light"/>
            </a:endParaRPr>
          </a:p>
        </p:txBody>
      </p:sp>
      <p:sp>
        <p:nvSpPr>
          <p:cNvPr id="7" name="Square"/>
          <p:cNvSpPr/>
          <p:nvPr/>
        </p:nvSpPr>
        <p:spPr>
          <a:xfrm rot="10800000">
            <a:off x="8568456" y="6544929"/>
            <a:ext cx="149989" cy="199984"/>
          </a:xfrm>
          <a:prstGeom prst="rect">
            <a:avLst/>
          </a:prstGeom>
          <a:solidFill>
            <a:srgbClr val="008471"/>
          </a:solidFill>
          <a:ln w="12700">
            <a:miter lim="400000"/>
          </a:ln>
        </p:spPr>
        <p:txBody>
          <a:bodyPr lIns="14288" tIns="14288" rIns="14288" bIns="14288" anchor="ctr"/>
          <a:lstStyle/>
          <a:p>
            <a:pPr algn="ctr" defTabSz="232172" hangingPunct="0">
              <a:defRPr sz="3200">
                <a:solidFill>
                  <a:srgbClr val="FFFFFF"/>
                </a:solidFill>
              </a:defRPr>
            </a:pPr>
            <a:endParaRPr sz="900" kern="0">
              <a:solidFill>
                <a:srgbClr val="FFFFFF"/>
              </a:solidFill>
              <a:sym typeface="Helvetica Light"/>
            </a:endParaRPr>
          </a:p>
        </p:txBody>
      </p:sp>
      <p:sp>
        <p:nvSpPr>
          <p:cNvPr id="8" name="Square"/>
          <p:cNvSpPr/>
          <p:nvPr/>
        </p:nvSpPr>
        <p:spPr>
          <a:xfrm rot="10800000">
            <a:off x="8722148" y="6449082"/>
            <a:ext cx="74663" cy="99551"/>
          </a:xfrm>
          <a:prstGeom prst="rect">
            <a:avLst/>
          </a:prstGeom>
          <a:solidFill>
            <a:srgbClr val="FE4F04"/>
          </a:solidFill>
          <a:ln w="12700">
            <a:miter lim="400000"/>
          </a:ln>
        </p:spPr>
        <p:txBody>
          <a:bodyPr lIns="14288" tIns="14288" rIns="14288" bIns="14288" anchor="ctr"/>
          <a:lstStyle/>
          <a:p>
            <a:pPr algn="ctr" defTabSz="232172" hangingPunct="0">
              <a:defRPr sz="3200">
                <a:solidFill>
                  <a:srgbClr val="FFFFFF"/>
                </a:solidFill>
              </a:defRPr>
            </a:pPr>
            <a:endParaRPr sz="900" kern="0">
              <a:solidFill>
                <a:srgbClr val="FFFFFF"/>
              </a:solidFill>
              <a:sym typeface="Helvetica Light"/>
            </a:endParaRPr>
          </a:p>
        </p:txBody>
      </p:sp>
      <p:sp>
        <p:nvSpPr>
          <p:cNvPr id="9" name="visit www.spark.tc for more information"/>
          <p:cNvSpPr txBox="1"/>
          <p:nvPr userDrawn="1"/>
        </p:nvSpPr>
        <p:spPr>
          <a:xfrm>
            <a:off x="5133604" y="6569869"/>
            <a:ext cx="3040897" cy="150107"/>
          </a:xfrm>
          <a:prstGeom prst="rect">
            <a:avLst/>
          </a:prstGeom>
          <a:ln w="12700">
            <a:miter lim="400000"/>
          </a:ln>
          <a:extLst>
            <a:ext uri="{C572A759-6A51-4108-AA02-DFA0A04FC94B}">
              <ma14:wrappingTextBoxFlag xmlns="" xmlns:ma14="http://schemas.microsoft.com/office/mac/drawingml/2011/main" val="1"/>
            </a:ext>
          </a:extLst>
        </p:spPr>
        <p:txBody>
          <a:bodyPr wrap="none" lIns="14288" tIns="14288" rIns="14288" bIns="14288" anchor="ctr">
            <a:spAutoFit/>
          </a:bodyPr>
          <a:lstStyle/>
          <a:p>
            <a:pPr algn="ctr" defTabSz="232172" hangingPunct="0">
              <a:defRPr sz="3000">
                <a:solidFill>
                  <a:srgbClr val="AEAEAE"/>
                </a:solidFill>
                <a:latin typeface="Helvetica Neue"/>
                <a:ea typeface="Helvetica Neue"/>
                <a:cs typeface="Helvetica Neue"/>
                <a:sym typeface="Helvetica Neue"/>
              </a:defRPr>
            </a:pPr>
            <a:r>
              <a:rPr sz="788" kern="0" baseline="0" dirty="0">
                <a:solidFill>
                  <a:schemeClr val="bg1"/>
                </a:solidFill>
                <a:latin typeface="Helvetica Neue"/>
                <a:ea typeface="Helvetica Neue"/>
                <a:cs typeface="Helvetica Neue"/>
                <a:sym typeface="Helvetica Neue"/>
              </a:rPr>
              <a:t>visit</a:t>
            </a:r>
            <a:r>
              <a:rPr sz="788" kern="0" dirty="0">
                <a:solidFill>
                  <a:srgbClr val="AEAEAE"/>
                </a:solidFill>
                <a:latin typeface="Helvetica Neue"/>
                <a:ea typeface="Helvetica Neue"/>
                <a:cs typeface="Helvetica Neue"/>
                <a:sym typeface="Helvetica Neue"/>
              </a:rPr>
              <a:t> </a:t>
            </a:r>
            <a:r>
              <a:rPr lang="en-US" sz="788" kern="0" dirty="0">
                <a:solidFill>
                  <a:srgbClr val="FFFFFF"/>
                </a:solidFill>
                <a:latin typeface="Helvetica Neue"/>
                <a:ea typeface="Helvetica Neue"/>
                <a:cs typeface="Helvetica Neue"/>
                <a:sym typeface="Helvetica Neue"/>
                <a:hlinkClick r:id="rId6"/>
              </a:rPr>
              <a:t>https://www.ibm.com/cloud/watson-studio</a:t>
            </a:r>
            <a:r>
              <a:rPr lang="en-US" sz="788" kern="0" dirty="0">
                <a:solidFill>
                  <a:srgbClr val="FFFFFF"/>
                </a:solidFill>
                <a:latin typeface="Helvetica Neue"/>
                <a:ea typeface="Helvetica Neue"/>
                <a:cs typeface="Helvetica Neue"/>
                <a:sym typeface="Helvetica Neue"/>
              </a:rPr>
              <a:t> </a:t>
            </a:r>
            <a:r>
              <a:rPr lang="en-US" sz="788" kern="0" baseline="0" dirty="0">
                <a:solidFill>
                  <a:schemeClr val="bg1"/>
                </a:solidFill>
                <a:latin typeface="Helvetica Neue"/>
                <a:ea typeface="Helvetica Neue"/>
                <a:cs typeface="Helvetica Neue"/>
                <a:sym typeface="Helvetica Neue"/>
              </a:rPr>
              <a:t>for </a:t>
            </a:r>
            <a:r>
              <a:rPr sz="788" kern="0" baseline="0" dirty="0">
                <a:solidFill>
                  <a:schemeClr val="bg1"/>
                </a:solidFill>
                <a:latin typeface="Helvetica Neue"/>
                <a:ea typeface="Helvetica Neue"/>
                <a:cs typeface="Helvetica Neue"/>
                <a:sym typeface="Helvetica Neue"/>
              </a:rPr>
              <a:t>more information</a:t>
            </a:r>
          </a:p>
        </p:txBody>
      </p:sp>
      <p:sp>
        <p:nvSpPr>
          <p:cNvPr id="10" name="Rectangle"/>
          <p:cNvSpPr/>
          <p:nvPr/>
        </p:nvSpPr>
        <p:spPr>
          <a:xfrm rot="10800000">
            <a:off x="8889359" y="6585995"/>
            <a:ext cx="200805" cy="211975"/>
          </a:xfrm>
          <a:prstGeom prst="rect">
            <a:avLst/>
          </a:prstGeom>
          <a:solidFill>
            <a:srgbClr val="274A60"/>
          </a:solidFill>
          <a:ln w="12700">
            <a:miter lim="400000"/>
          </a:ln>
        </p:spPr>
        <p:txBody>
          <a:bodyPr lIns="14288" tIns="14288" rIns="14288" bIns="14288" anchor="ctr"/>
          <a:lstStyle/>
          <a:p>
            <a:pPr algn="ctr" defTabSz="232172" hangingPunct="0">
              <a:defRPr sz="3200">
                <a:solidFill>
                  <a:srgbClr val="FFFFFF"/>
                </a:solidFill>
              </a:defRPr>
            </a:pPr>
            <a:endParaRPr sz="900" kern="0">
              <a:solidFill>
                <a:srgbClr val="FFFFFF"/>
              </a:solidFill>
              <a:sym typeface="Helvetica Light"/>
            </a:endParaRPr>
          </a:p>
        </p:txBody>
      </p:sp>
      <p:sp>
        <p:nvSpPr>
          <p:cNvPr id="11" name="Rectangle"/>
          <p:cNvSpPr/>
          <p:nvPr/>
        </p:nvSpPr>
        <p:spPr>
          <a:xfrm rot="10800000">
            <a:off x="8837021" y="6505778"/>
            <a:ext cx="186895" cy="143879"/>
          </a:xfrm>
          <a:prstGeom prst="rect">
            <a:avLst/>
          </a:prstGeom>
          <a:solidFill>
            <a:srgbClr val="325C80"/>
          </a:solidFill>
          <a:ln w="12700">
            <a:miter lim="400000"/>
          </a:ln>
        </p:spPr>
        <p:txBody>
          <a:bodyPr lIns="14288" tIns="14288" rIns="14288" bIns="14288" anchor="ctr"/>
          <a:lstStyle/>
          <a:p>
            <a:pPr algn="ctr" defTabSz="232172" hangingPunct="0">
              <a:defRPr sz="3200">
                <a:solidFill>
                  <a:srgbClr val="FFFFFF"/>
                </a:solidFill>
              </a:defRPr>
            </a:pPr>
            <a:endParaRPr sz="900" kern="0">
              <a:solidFill>
                <a:srgbClr val="FFFFFF"/>
              </a:solidFill>
              <a:sym typeface="Helvetica Light"/>
            </a:endParaRPr>
          </a:p>
        </p:txBody>
      </p:sp>
      <p:sp>
        <p:nvSpPr>
          <p:cNvPr id="14" name="Slide Number"/>
          <p:cNvSpPr txBox="1">
            <a:spLocks noGrp="1"/>
          </p:cNvSpPr>
          <p:nvPr>
            <p:ph type="sldNum" sz="quarter" idx="2"/>
          </p:nvPr>
        </p:nvSpPr>
        <p:spPr>
          <a:xfrm>
            <a:off x="4465426" y="6540502"/>
            <a:ext cx="208390" cy="206467"/>
          </a:xfrm>
          <a:prstGeom prst="rect">
            <a:avLst/>
          </a:prstGeom>
          <a:ln w="12700">
            <a:miter lim="400000"/>
          </a:ln>
        </p:spPr>
        <p:txBody>
          <a:bodyPr wrap="none" lIns="50800" tIns="50800" rIns="50800" bIns="50800">
            <a:spAutoFit/>
          </a:bodyPr>
          <a:lstStyle>
            <a:lvl1pPr>
              <a:defRPr sz="675">
                <a:solidFill>
                  <a:schemeClr val="bg1"/>
                </a:solidFill>
              </a:defRPr>
            </a:lvl1pPr>
          </a:lstStyle>
          <a:p>
            <a:pPr algn="ctr" defTabSz="232172" hangingPunct="0"/>
            <a:fld id="{86CB4B4D-7CA3-9044-876B-883B54F8677D}" type="slidenum">
              <a:rPr lang="uk-UA" kern="0" smtClean="0">
                <a:solidFill>
                  <a:srgbClr val="FFFFFF"/>
                </a:solidFill>
                <a:sym typeface="Helvetica Light"/>
              </a:rPr>
              <a:pPr algn="ctr" defTabSz="232172" hangingPunct="0"/>
              <a:t>‹#›</a:t>
            </a:fld>
            <a:endParaRPr lang="uk-UA" kern="0">
              <a:solidFill>
                <a:srgbClr val="FFFFFF"/>
              </a:solidFill>
              <a:sym typeface="Helvetica Light"/>
            </a:endParaRPr>
          </a:p>
        </p:txBody>
      </p:sp>
    </p:spTree>
    <p:extLst>
      <p:ext uri="{BB962C8B-B14F-4D97-AF65-F5344CB8AC3E}">
        <p14:creationId xmlns:p14="http://schemas.microsoft.com/office/powerpoint/2010/main" val="3644501390"/>
      </p:ext>
    </p:extLst>
  </p:cSld>
  <p:clrMap bg1="lt1" tx1="dk1" bg2="lt2" tx2="dk2" accent1="accent1" accent2="accent2" accent3="accent3" accent4="accent4" accent5="accent5" accent6="accent6" hlink="hlink" folHlink="folHlink"/>
  <p:sldLayoutIdLst>
    <p:sldLayoutId id="2147484231" r:id="rId1"/>
    <p:sldLayoutId id="2147484233" r:id="rId2"/>
    <p:sldLayoutId id="2147484235" r:id="rId3"/>
    <p:sldLayoutId id="2147484236" r:id="rId4"/>
  </p:sldLayoutIdLst>
  <p:transition spd="med"/>
  <p:txStyles>
    <p:titleStyle>
      <a:lvl1pPr marL="0" marR="0" indent="0" algn="ctr" defTabSz="232172" rtl="0" latinLnBrk="0">
        <a:lnSpc>
          <a:spcPct val="100000"/>
        </a:lnSpc>
        <a:spcBef>
          <a:spcPts val="0"/>
        </a:spcBef>
        <a:spcAft>
          <a:spcPts val="0"/>
        </a:spcAft>
        <a:buClrTx/>
        <a:buSzTx/>
        <a:buFontTx/>
        <a:buNone/>
        <a:tabLst/>
        <a:defRPr sz="3150" b="0" i="0" u="none" strike="noStrike" cap="none" spc="0" baseline="0">
          <a:ln>
            <a:noFill/>
          </a:ln>
          <a:solidFill>
            <a:srgbClr val="000000"/>
          </a:solidFill>
          <a:uFillTx/>
          <a:latin typeface="+mn-lt"/>
          <a:ea typeface="+mn-ea"/>
          <a:cs typeface="+mn-cs"/>
          <a:sym typeface="Helvetica Light"/>
        </a:defRPr>
      </a:lvl1pPr>
      <a:lvl2pPr marL="0" marR="0" indent="64294" algn="ctr" defTabSz="232172" rtl="0" latinLnBrk="0">
        <a:lnSpc>
          <a:spcPct val="100000"/>
        </a:lnSpc>
        <a:spcBef>
          <a:spcPts val="0"/>
        </a:spcBef>
        <a:spcAft>
          <a:spcPts val="0"/>
        </a:spcAft>
        <a:buClrTx/>
        <a:buSzTx/>
        <a:buFontTx/>
        <a:buNone/>
        <a:tabLst/>
        <a:defRPr sz="3150" b="0" i="0" u="none" strike="noStrike" cap="none" spc="0" baseline="0">
          <a:ln>
            <a:noFill/>
          </a:ln>
          <a:solidFill>
            <a:srgbClr val="000000"/>
          </a:solidFill>
          <a:uFillTx/>
          <a:latin typeface="+mn-lt"/>
          <a:ea typeface="+mn-ea"/>
          <a:cs typeface="+mn-cs"/>
          <a:sym typeface="Helvetica Light"/>
        </a:defRPr>
      </a:lvl2pPr>
      <a:lvl3pPr marL="0" marR="0" indent="128588" algn="ctr" defTabSz="232172" rtl="0" latinLnBrk="0">
        <a:lnSpc>
          <a:spcPct val="100000"/>
        </a:lnSpc>
        <a:spcBef>
          <a:spcPts val="0"/>
        </a:spcBef>
        <a:spcAft>
          <a:spcPts val="0"/>
        </a:spcAft>
        <a:buClrTx/>
        <a:buSzTx/>
        <a:buFontTx/>
        <a:buNone/>
        <a:tabLst/>
        <a:defRPr sz="3150" b="0" i="0" u="none" strike="noStrike" cap="none" spc="0" baseline="0">
          <a:ln>
            <a:noFill/>
          </a:ln>
          <a:solidFill>
            <a:srgbClr val="000000"/>
          </a:solidFill>
          <a:uFillTx/>
          <a:latin typeface="+mn-lt"/>
          <a:ea typeface="+mn-ea"/>
          <a:cs typeface="+mn-cs"/>
          <a:sym typeface="Helvetica Light"/>
        </a:defRPr>
      </a:lvl3pPr>
      <a:lvl4pPr marL="0" marR="0" indent="192881" algn="ctr" defTabSz="232172" rtl="0" latinLnBrk="0">
        <a:lnSpc>
          <a:spcPct val="100000"/>
        </a:lnSpc>
        <a:spcBef>
          <a:spcPts val="0"/>
        </a:spcBef>
        <a:spcAft>
          <a:spcPts val="0"/>
        </a:spcAft>
        <a:buClrTx/>
        <a:buSzTx/>
        <a:buFontTx/>
        <a:buNone/>
        <a:tabLst/>
        <a:defRPr sz="3150" b="0" i="0" u="none" strike="noStrike" cap="none" spc="0" baseline="0">
          <a:ln>
            <a:noFill/>
          </a:ln>
          <a:solidFill>
            <a:srgbClr val="000000"/>
          </a:solidFill>
          <a:uFillTx/>
          <a:latin typeface="+mn-lt"/>
          <a:ea typeface="+mn-ea"/>
          <a:cs typeface="+mn-cs"/>
          <a:sym typeface="Helvetica Light"/>
        </a:defRPr>
      </a:lvl4pPr>
      <a:lvl5pPr marL="0" marR="0" indent="257175" algn="ctr" defTabSz="232172" rtl="0" latinLnBrk="0">
        <a:lnSpc>
          <a:spcPct val="100000"/>
        </a:lnSpc>
        <a:spcBef>
          <a:spcPts val="0"/>
        </a:spcBef>
        <a:spcAft>
          <a:spcPts val="0"/>
        </a:spcAft>
        <a:buClrTx/>
        <a:buSzTx/>
        <a:buFontTx/>
        <a:buNone/>
        <a:tabLst/>
        <a:defRPr sz="3150" b="0" i="0" u="none" strike="noStrike" cap="none" spc="0" baseline="0">
          <a:ln>
            <a:noFill/>
          </a:ln>
          <a:solidFill>
            <a:srgbClr val="000000"/>
          </a:solidFill>
          <a:uFillTx/>
          <a:latin typeface="+mn-lt"/>
          <a:ea typeface="+mn-ea"/>
          <a:cs typeface="+mn-cs"/>
          <a:sym typeface="Helvetica Light"/>
        </a:defRPr>
      </a:lvl5pPr>
      <a:lvl6pPr marL="0" marR="0" indent="321469" algn="ctr" defTabSz="232172" rtl="0" latinLnBrk="0">
        <a:lnSpc>
          <a:spcPct val="100000"/>
        </a:lnSpc>
        <a:spcBef>
          <a:spcPts val="0"/>
        </a:spcBef>
        <a:spcAft>
          <a:spcPts val="0"/>
        </a:spcAft>
        <a:buClrTx/>
        <a:buSzTx/>
        <a:buFontTx/>
        <a:buNone/>
        <a:tabLst/>
        <a:defRPr sz="3150" b="0" i="0" u="none" strike="noStrike" cap="none" spc="0" baseline="0">
          <a:ln>
            <a:noFill/>
          </a:ln>
          <a:solidFill>
            <a:srgbClr val="000000"/>
          </a:solidFill>
          <a:uFillTx/>
          <a:latin typeface="+mn-lt"/>
          <a:ea typeface="+mn-ea"/>
          <a:cs typeface="+mn-cs"/>
          <a:sym typeface="Helvetica Light"/>
        </a:defRPr>
      </a:lvl6pPr>
      <a:lvl7pPr marL="0" marR="0" indent="385763" algn="ctr" defTabSz="232172" rtl="0" latinLnBrk="0">
        <a:lnSpc>
          <a:spcPct val="100000"/>
        </a:lnSpc>
        <a:spcBef>
          <a:spcPts val="0"/>
        </a:spcBef>
        <a:spcAft>
          <a:spcPts val="0"/>
        </a:spcAft>
        <a:buClrTx/>
        <a:buSzTx/>
        <a:buFontTx/>
        <a:buNone/>
        <a:tabLst/>
        <a:defRPr sz="3150" b="0" i="0" u="none" strike="noStrike" cap="none" spc="0" baseline="0">
          <a:ln>
            <a:noFill/>
          </a:ln>
          <a:solidFill>
            <a:srgbClr val="000000"/>
          </a:solidFill>
          <a:uFillTx/>
          <a:latin typeface="+mn-lt"/>
          <a:ea typeface="+mn-ea"/>
          <a:cs typeface="+mn-cs"/>
          <a:sym typeface="Helvetica Light"/>
        </a:defRPr>
      </a:lvl7pPr>
      <a:lvl8pPr marL="0" marR="0" indent="450056" algn="ctr" defTabSz="232172" rtl="0" latinLnBrk="0">
        <a:lnSpc>
          <a:spcPct val="100000"/>
        </a:lnSpc>
        <a:spcBef>
          <a:spcPts val="0"/>
        </a:spcBef>
        <a:spcAft>
          <a:spcPts val="0"/>
        </a:spcAft>
        <a:buClrTx/>
        <a:buSzTx/>
        <a:buFontTx/>
        <a:buNone/>
        <a:tabLst/>
        <a:defRPr sz="3150" b="0" i="0" u="none" strike="noStrike" cap="none" spc="0" baseline="0">
          <a:ln>
            <a:noFill/>
          </a:ln>
          <a:solidFill>
            <a:srgbClr val="000000"/>
          </a:solidFill>
          <a:uFillTx/>
          <a:latin typeface="+mn-lt"/>
          <a:ea typeface="+mn-ea"/>
          <a:cs typeface="+mn-cs"/>
          <a:sym typeface="Helvetica Light"/>
        </a:defRPr>
      </a:lvl8pPr>
      <a:lvl9pPr marL="0" marR="0" indent="514350" algn="ctr" defTabSz="232172" rtl="0" latinLnBrk="0">
        <a:lnSpc>
          <a:spcPct val="100000"/>
        </a:lnSpc>
        <a:spcBef>
          <a:spcPts val="0"/>
        </a:spcBef>
        <a:spcAft>
          <a:spcPts val="0"/>
        </a:spcAft>
        <a:buClrTx/>
        <a:buSzTx/>
        <a:buFontTx/>
        <a:buNone/>
        <a:tabLst/>
        <a:defRPr sz="3150" b="0" i="0" u="none" strike="noStrike" cap="none" spc="0" baseline="0">
          <a:ln>
            <a:noFill/>
          </a:ln>
          <a:solidFill>
            <a:srgbClr val="000000"/>
          </a:solidFill>
          <a:uFillTx/>
          <a:latin typeface="+mn-lt"/>
          <a:ea typeface="+mn-ea"/>
          <a:cs typeface="+mn-cs"/>
          <a:sym typeface="Helvetica Light"/>
        </a:defRPr>
      </a:lvl9pPr>
    </p:titleStyle>
    <p:bodyStyle>
      <a:lvl1pPr marL="178594" marR="0" indent="-178594" algn="l" defTabSz="232172" rtl="0"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ea typeface="+mn-ea"/>
          <a:cs typeface="+mn-cs"/>
          <a:sym typeface="Helvetica Light"/>
        </a:defRPr>
      </a:lvl1pPr>
      <a:lvl2pPr marL="357188" marR="0" indent="-178594" algn="l" defTabSz="232172" rtl="0"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ea typeface="+mn-ea"/>
          <a:cs typeface="+mn-cs"/>
          <a:sym typeface="Helvetica Light"/>
        </a:defRPr>
      </a:lvl2pPr>
      <a:lvl3pPr marL="535781" marR="0" indent="-178594" algn="l" defTabSz="232172" rtl="0"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ea typeface="+mn-ea"/>
          <a:cs typeface="+mn-cs"/>
          <a:sym typeface="Helvetica Light"/>
        </a:defRPr>
      </a:lvl3pPr>
      <a:lvl4pPr marL="714375" marR="0" indent="-178594" algn="l" defTabSz="232172" rtl="0"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ea typeface="+mn-ea"/>
          <a:cs typeface="+mn-cs"/>
          <a:sym typeface="Helvetica Light"/>
        </a:defRPr>
      </a:lvl4pPr>
      <a:lvl5pPr marL="892969" marR="0" indent="-178594" algn="l" defTabSz="232172" rtl="0"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ea typeface="+mn-ea"/>
          <a:cs typeface="+mn-cs"/>
          <a:sym typeface="Helvetica Light"/>
        </a:defRPr>
      </a:lvl5pPr>
      <a:lvl6pPr marL="1071563" marR="0" indent="-178594" algn="l" defTabSz="232172" rtl="0"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ea typeface="+mn-ea"/>
          <a:cs typeface="+mn-cs"/>
          <a:sym typeface="Helvetica Light"/>
        </a:defRPr>
      </a:lvl6pPr>
      <a:lvl7pPr marL="1250156" marR="0" indent="-178594" algn="l" defTabSz="232172" rtl="0"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ea typeface="+mn-ea"/>
          <a:cs typeface="+mn-cs"/>
          <a:sym typeface="Helvetica Light"/>
        </a:defRPr>
      </a:lvl7pPr>
      <a:lvl8pPr marL="1428750" marR="0" indent="-178594" algn="l" defTabSz="232172" rtl="0"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ea typeface="+mn-ea"/>
          <a:cs typeface="+mn-cs"/>
          <a:sym typeface="Helvetica Light"/>
        </a:defRPr>
      </a:lvl8pPr>
      <a:lvl9pPr marL="1607344" marR="0" indent="-178594" algn="l" defTabSz="232172" rtl="0"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232172" rtl="0" latinLnBrk="0">
        <a:lnSpc>
          <a:spcPct val="100000"/>
        </a:lnSpc>
        <a:spcBef>
          <a:spcPts val="0"/>
        </a:spcBef>
        <a:spcAft>
          <a:spcPts val="0"/>
        </a:spcAft>
        <a:buClrTx/>
        <a:buSzTx/>
        <a:buFontTx/>
        <a:buNone/>
        <a:tabLst/>
        <a:defRPr sz="675" b="0" i="0" u="none" strike="noStrike" cap="none" spc="0" baseline="0">
          <a:ln>
            <a:noFill/>
          </a:ln>
          <a:solidFill>
            <a:schemeClr val="tx1"/>
          </a:solidFill>
          <a:uFillTx/>
          <a:latin typeface="+mn-lt"/>
          <a:ea typeface="+mn-ea"/>
          <a:cs typeface="+mn-cs"/>
          <a:sym typeface="Helvetica Light"/>
        </a:defRPr>
      </a:lvl1pPr>
      <a:lvl2pPr marL="0" marR="0" indent="64294" algn="ctr" defTabSz="232172" rtl="0" latinLnBrk="0">
        <a:lnSpc>
          <a:spcPct val="100000"/>
        </a:lnSpc>
        <a:spcBef>
          <a:spcPts val="0"/>
        </a:spcBef>
        <a:spcAft>
          <a:spcPts val="0"/>
        </a:spcAft>
        <a:buClrTx/>
        <a:buSzTx/>
        <a:buFontTx/>
        <a:buNone/>
        <a:tabLst/>
        <a:defRPr sz="675" b="0" i="0" u="none" strike="noStrike" cap="none" spc="0" baseline="0">
          <a:ln>
            <a:noFill/>
          </a:ln>
          <a:solidFill>
            <a:schemeClr val="tx1"/>
          </a:solidFill>
          <a:uFillTx/>
          <a:latin typeface="+mn-lt"/>
          <a:ea typeface="+mn-ea"/>
          <a:cs typeface="+mn-cs"/>
          <a:sym typeface="Helvetica Light"/>
        </a:defRPr>
      </a:lvl2pPr>
      <a:lvl3pPr marL="0" marR="0" indent="128588" algn="ctr" defTabSz="232172" rtl="0" latinLnBrk="0">
        <a:lnSpc>
          <a:spcPct val="100000"/>
        </a:lnSpc>
        <a:spcBef>
          <a:spcPts val="0"/>
        </a:spcBef>
        <a:spcAft>
          <a:spcPts val="0"/>
        </a:spcAft>
        <a:buClrTx/>
        <a:buSzTx/>
        <a:buFontTx/>
        <a:buNone/>
        <a:tabLst/>
        <a:defRPr sz="675" b="0" i="0" u="none" strike="noStrike" cap="none" spc="0" baseline="0">
          <a:ln>
            <a:noFill/>
          </a:ln>
          <a:solidFill>
            <a:schemeClr val="tx1"/>
          </a:solidFill>
          <a:uFillTx/>
          <a:latin typeface="+mn-lt"/>
          <a:ea typeface="+mn-ea"/>
          <a:cs typeface="+mn-cs"/>
          <a:sym typeface="Helvetica Light"/>
        </a:defRPr>
      </a:lvl3pPr>
      <a:lvl4pPr marL="0" marR="0" indent="192881" algn="ctr" defTabSz="232172" rtl="0" latinLnBrk="0">
        <a:lnSpc>
          <a:spcPct val="100000"/>
        </a:lnSpc>
        <a:spcBef>
          <a:spcPts val="0"/>
        </a:spcBef>
        <a:spcAft>
          <a:spcPts val="0"/>
        </a:spcAft>
        <a:buClrTx/>
        <a:buSzTx/>
        <a:buFontTx/>
        <a:buNone/>
        <a:tabLst/>
        <a:defRPr sz="675" b="0" i="0" u="none" strike="noStrike" cap="none" spc="0" baseline="0">
          <a:ln>
            <a:noFill/>
          </a:ln>
          <a:solidFill>
            <a:schemeClr val="tx1"/>
          </a:solidFill>
          <a:uFillTx/>
          <a:latin typeface="+mn-lt"/>
          <a:ea typeface="+mn-ea"/>
          <a:cs typeface="+mn-cs"/>
          <a:sym typeface="Helvetica Light"/>
        </a:defRPr>
      </a:lvl4pPr>
      <a:lvl5pPr marL="0" marR="0" indent="257175" algn="ctr" defTabSz="232172" rtl="0" latinLnBrk="0">
        <a:lnSpc>
          <a:spcPct val="100000"/>
        </a:lnSpc>
        <a:spcBef>
          <a:spcPts val="0"/>
        </a:spcBef>
        <a:spcAft>
          <a:spcPts val="0"/>
        </a:spcAft>
        <a:buClrTx/>
        <a:buSzTx/>
        <a:buFontTx/>
        <a:buNone/>
        <a:tabLst/>
        <a:defRPr sz="675" b="0" i="0" u="none" strike="noStrike" cap="none" spc="0" baseline="0">
          <a:ln>
            <a:noFill/>
          </a:ln>
          <a:solidFill>
            <a:schemeClr val="tx1"/>
          </a:solidFill>
          <a:uFillTx/>
          <a:latin typeface="+mn-lt"/>
          <a:ea typeface="+mn-ea"/>
          <a:cs typeface="+mn-cs"/>
          <a:sym typeface="Helvetica Light"/>
        </a:defRPr>
      </a:lvl5pPr>
      <a:lvl6pPr marL="0" marR="0" indent="321469" algn="ctr" defTabSz="232172" rtl="0" latinLnBrk="0">
        <a:lnSpc>
          <a:spcPct val="100000"/>
        </a:lnSpc>
        <a:spcBef>
          <a:spcPts val="0"/>
        </a:spcBef>
        <a:spcAft>
          <a:spcPts val="0"/>
        </a:spcAft>
        <a:buClrTx/>
        <a:buSzTx/>
        <a:buFontTx/>
        <a:buNone/>
        <a:tabLst/>
        <a:defRPr sz="675" b="0" i="0" u="none" strike="noStrike" cap="none" spc="0" baseline="0">
          <a:ln>
            <a:noFill/>
          </a:ln>
          <a:solidFill>
            <a:schemeClr val="tx1"/>
          </a:solidFill>
          <a:uFillTx/>
          <a:latin typeface="+mn-lt"/>
          <a:ea typeface="+mn-ea"/>
          <a:cs typeface="+mn-cs"/>
          <a:sym typeface="Helvetica Light"/>
        </a:defRPr>
      </a:lvl6pPr>
      <a:lvl7pPr marL="0" marR="0" indent="385763" algn="ctr" defTabSz="232172" rtl="0" latinLnBrk="0">
        <a:lnSpc>
          <a:spcPct val="100000"/>
        </a:lnSpc>
        <a:spcBef>
          <a:spcPts val="0"/>
        </a:spcBef>
        <a:spcAft>
          <a:spcPts val="0"/>
        </a:spcAft>
        <a:buClrTx/>
        <a:buSzTx/>
        <a:buFontTx/>
        <a:buNone/>
        <a:tabLst/>
        <a:defRPr sz="675" b="0" i="0" u="none" strike="noStrike" cap="none" spc="0" baseline="0">
          <a:ln>
            <a:noFill/>
          </a:ln>
          <a:solidFill>
            <a:schemeClr val="tx1"/>
          </a:solidFill>
          <a:uFillTx/>
          <a:latin typeface="+mn-lt"/>
          <a:ea typeface="+mn-ea"/>
          <a:cs typeface="+mn-cs"/>
          <a:sym typeface="Helvetica Light"/>
        </a:defRPr>
      </a:lvl7pPr>
      <a:lvl8pPr marL="0" marR="0" indent="450056" algn="ctr" defTabSz="232172" rtl="0" latinLnBrk="0">
        <a:lnSpc>
          <a:spcPct val="100000"/>
        </a:lnSpc>
        <a:spcBef>
          <a:spcPts val="0"/>
        </a:spcBef>
        <a:spcAft>
          <a:spcPts val="0"/>
        </a:spcAft>
        <a:buClrTx/>
        <a:buSzTx/>
        <a:buFontTx/>
        <a:buNone/>
        <a:tabLst/>
        <a:defRPr sz="675" b="0" i="0" u="none" strike="noStrike" cap="none" spc="0" baseline="0">
          <a:ln>
            <a:noFill/>
          </a:ln>
          <a:solidFill>
            <a:schemeClr val="tx1"/>
          </a:solidFill>
          <a:uFillTx/>
          <a:latin typeface="+mn-lt"/>
          <a:ea typeface="+mn-ea"/>
          <a:cs typeface="+mn-cs"/>
          <a:sym typeface="Helvetica Light"/>
        </a:defRPr>
      </a:lvl8pPr>
      <a:lvl9pPr marL="0" marR="0" indent="514350" algn="ctr" defTabSz="232172" rtl="0" latinLnBrk="0">
        <a:lnSpc>
          <a:spcPct val="100000"/>
        </a:lnSpc>
        <a:spcBef>
          <a:spcPts val="0"/>
        </a:spcBef>
        <a:spcAft>
          <a:spcPts val="0"/>
        </a:spcAft>
        <a:buClrTx/>
        <a:buSzTx/>
        <a:buFontTx/>
        <a:buNone/>
        <a:tabLst/>
        <a:defRPr sz="675"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5"/>
            <a:ext cx="41148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256033"/>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2249515704"/>
      </p:ext>
    </p:extLst>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 id="2147484260" r:id="rId21"/>
    <p:sldLayoutId id="2147484261" r:id="rId22"/>
    <p:sldLayoutId id="2147484262" r:id="rId23"/>
    <p:sldLayoutId id="2147484263" r:id="rId24"/>
    <p:sldLayoutId id="2147484264" r:id="rId25"/>
    <p:sldLayoutId id="2147484265" r:id="rId26"/>
    <p:sldLayoutId id="2147484266" r:id="rId27"/>
    <p:sldLayoutId id="2147484267" r:id="rId28"/>
    <p:sldLayoutId id="2147484268" r:id="rId29"/>
    <p:sldLayoutId id="2147484269" r:id="rId30"/>
    <p:sldLayoutId id="2147484270" r:id="rId31"/>
    <p:sldLayoutId id="2147484271" r:id="rId32"/>
    <p:sldLayoutId id="2147484272" r:id="rId33"/>
    <p:sldLayoutId id="2147484273" r:id="rId34"/>
    <p:sldLayoutId id="2147484274" r:id="rId35"/>
    <p:sldLayoutId id="2147484275" r:id="rId36"/>
    <p:sldLayoutId id="2147484276" r:id="rId37"/>
    <p:sldLayoutId id="2147484277" r:id="rId38"/>
    <p:sldLayoutId id="2147484278" r:id="rId39"/>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6"/>
            <a:ext cx="41148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256034"/>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0" i="0" baseline="0">
                <a:solidFill>
                  <a:schemeClr val="tx1"/>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0" i="0" baseline="0">
                <a:solidFill>
                  <a:schemeClr val="tx1"/>
                </a:solidFill>
                <a:latin typeface="Arial" charset="0"/>
                <a:ea typeface="Arial" charset="0"/>
                <a:cs typeface="Arial" charset="0"/>
              </a:defRPr>
            </a:lvl1pPr>
          </a:lstStyle>
          <a:p>
            <a:r>
              <a:rPr lang="de-DE" dirty="0"/>
              <a:t>IBM Cloud / 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4141621457"/>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 id="2147484302" r:id="rId14"/>
    <p:sldLayoutId id="2147484303" r:id="rId15"/>
    <p:sldLayoutId id="2147484304" r:id="rId16"/>
    <p:sldLayoutId id="2147484305" r:id="rId17"/>
    <p:sldLayoutId id="2147484306" r:id="rId18"/>
    <p:sldLayoutId id="2147484307" r:id="rId19"/>
    <p:sldLayoutId id="2147484308" r:id="rId20"/>
    <p:sldLayoutId id="2147484309" r:id="rId21"/>
    <p:sldLayoutId id="2147484310" r:id="rId22"/>
    <p:sldLayoutId id="2147484311" r:id="rId23"/>
    <p:sldLayoutId id="2147484312" r:id="rId24"/>
    <p:sldLayoutId id="2147484313" r:id="rId25"/>
    <p:sldLayoutId id="2147484314" r:id="rId26"/>
    <p:sldLayoutId id="2147484315" r:id="rId27"/>
    <p:sldLayoutId id="2147484316" r:id="rId28"/>
    <p:sldLayoutId id="2147484317" r:id="rId29"/>
    <p:sldLayoutId id="2147484318" r:id="rId30"/>
    <p:sldLayoutId id="2147484319" r:id="rId31"/>
    <p:sldLayoutId id="2147484320" r:id="rId32"/>
    <p:sldLayoutId id="2147484321" r:id="rId33"/>
    <p:sldLayoutId id="2147484322" r:id="rId34"/>
    <p:sldLayoutId id="2147484323" r:id="rId35"/>
  </p:sldLayoutIdLst>
  <p:hf hdr="0" dt="0"/>
  <p:txStyles>
    <p:titleStyle>
      <a:lvl1pPr algn="l" defTabSz="457189"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b="0" i="0" kern="1200">
          <a:solidFill>
            <a:schemeClr val="tx1"/>
          </a:solidFill>
          <a:latin typeface="Arial" charset="0"/>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9" descr="Analytics-pos-inline.png"/>
          <p:cNvPicPr>
            <a:picLocks noChangeAspect="1"/>
          </p:cNvPicPr>
          <p:nvPr userDrawn="1"/>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2688" y="280925"/>
            <a:ext cx="1209675" cy="341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0" name="Rectangle 2"/>
          <p:cNvSpPr>
            <a:spLocks noGrp="1" noChangeArrowheads="1"/>
          </p:cNvSpPr>
          <p:nvPr>
            <p:ph type="title"/>
          </p:nvPr>
        </p:nvSpPr>
        <p:spPr bwMode="auto">
          <a:xfrm>
            <a:off x="265113" y="593725"/>
            <a:ext cx="8545512" cy="5016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US"/>
              <a:t>Click to edit Master title style</a:t>
            </a:r>
            <a:endParaRPr lang="en-US" dirty="0"/>
          </a:p>
        </p:txBody>
      </p:sp>
      <p:sp>
        <p:nvSpPr>
          <p:cNvPr id="27651" name="Rectangle 3"/>
          <p:cNvSpPr>
            <a:spLocks noGrp="1" noChangeArrowheads="1"/>
          </p:cNvSpPr>
          <p:nvPr>
            <p:ph type="body" idx="1"/>
          </p:nvPr>
        </p:nvSpPr>
        <p:spPr bwMode="auto">
          <a:xfrm>
            <a:off x="266700" y="1269874"/>
            <a:ext cx="8542338" cy="5099176"/>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27652" name="Line 4"/>
          <p:cNvSpPr>
            <a:spLocks noChangeShapeType="1"/>
          </p:cNvSpPr>
          <p:nvPr/>
        </p:nvSpPr>
        <p:spPr bwMode="auto">
          <a:xfrm>
            <a:off x="258763" y="549275"/>
            <a:ext cx="862012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1029" name="Rectangle 6"/>
          <p:cNvSpPr>
            <a:spLocks noChangeArrowheads="1"/>
          </p:cNvSpPr>
          <p:nvPr/>
        </p:nvSpPr>
        <p:spPr bwMode="black">
          <a:xfrm>
            <a:off x="5934075" y="6481763"/>
            <a:ext cx="3054350" cy="23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r"/>
            <a:r>
              <a:rPr lang="en-US" sz="900" dirty="0"/>
              <a:t>© 2017 IBM Corporation</a:t>
            </a:r>
          </a:p>
        </p:txBody>
      </p:sp>
      <p:sp>
        <p:nvSpPr>
          <p:cNvPr id="27654" name="Rectangle 6"/>
          <p:cNvSpPr>
            <a:spLocks noChangeArrowheads="1"/>
          </p:cNvSpPr>
          <p:nvPr/>
        </p:nvSpPr>
        <p:spPr bwMode="auto">
          <a:xfrm>
            <a:off x="190500" y="6456363"/>
            <a:ext cx="552450" cy="247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fld id="{35981CAD-D717-E041-9EB6-AABBDF800876}" type="slidenum">
              <a:rPr lang="en-US" sz="1000">
                <a:cs typeface="+mn-cs"/>
              </a:rPr>
              <a:pPr>
                <a:defRPr/>
              </a:pPr>
              <a:t>‹#›</a:t>
            </a:fld>
            <a:endParaRPr lang="en-US" sz="1000">
              <a:cs typeface="+mn-cs"/>
            </a:endParaRPr>
          </a:p>
        </p:txBody>
      </p:sp>
      <p:pic>
        <p:nvPicPr>
          <p:cNvPr id="1031" name="Picture 7" descr="ibm_sp_lockup_western-0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48955" y="257493"/>
            <a:ext cx="817632" cy="3108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00866374"/>
      </p:ext>
    </p:extLst>
  </p:cSld>
  <p:clrMap bg1="lt1" tx1="dk1" bg2="lt2" tx2="dk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 id="2147484396" r:id="rId7"/>
  </p:sldLayoutIdLst>
  <p:txStyles>
    <p:title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p:titleStyle>
    <p:body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mn-lt"/>
          <a:ea typeface="+mn-ea"/>
          <a:cs typeface="ＭＳ Ｐゴシック" charset="0"/>
        </a:defRPr>
      </a:lvl1pPr>
      <a:lvl2pPr marL="515938" indent="-225425" algn="l" rtl="0" eaLnBrk="1" fontAlgn="base" hangingPunct="1">
        <a:spcBef>
          <a:spcPct val="20000"/>
        </a:spcBef>
        <a:spcAft>
          <a:spcPct val="0"/>
        </a:spcAft>
        <a:buClr>
          <a:schemeClr val="tx1"/>
        </a:buClr>
        <a:buFont typeface="Symbol" charset="0"/>
        <a:buChar char="-"/>
        <a:defRPr sz="1800">
          <a:solidFill>
            <a:schemeClr val="tx1"/>
          </a:solidFill>
          <a:latin typeface="+mn-lt"/>
          <a:ea typeface="+mn-ea"/>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mn-ea"/>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5"/>
            <a:ext cx="8686800" cy="49531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937777"/>
            <a:ext cx="8686800" cy="531858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6" name="Rectangle 5"/>
          <p:cNvSpPr/>
          <p:nvPr userDrawn="1"/>
        </p:nvSpPr>
        <p:spPr>
          <a:xfrm>
            <a:off x="100625" y="6539647"/>
            <a:ext cx="1587294" cy="200055"/>
          </a:xfrm>
          <a:prstGeom prst="rect">
            <a:avLst/>
          </a:prstGeom>
        </p:spPr>
        <p:txBody>
          <a:bodyPr wrap="none">
            <a:spAutoFit/>
          </a:bodyPr>
          <a:lstStyle/>
          <a:p>
            <a:r>
              <a:rPr lang="en-US" sz="700"/>
              <a:t>IBM and Business Partner use only</a:t>
            </a:r>
            <a:endParaRPr lang="en-US" sz="700" dirty="0"/>
          </a:p>
        </p:txBody>
      </p:sp>
    </p:spTree>
    <p:extLst>
      <p:ext uri="{BB962C8B-B14F-4D97-AF65-F5344CB8AC3E}">
        <p14:creationId xmlns:p14="http://schemas.microsoft.com/office/powerpoint/2010/main" val="120960359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 id="2147483805" r:id="rId32"/>
    <p:sldLayoutId id="2147483806" r:id="rId33"/>
    <p:sldLayoutId id="2147483807" r:id="rId34"/>
    <p:sldLayoutId id="2147483808" r:id="rId35"/>
    <p:sldLayoutId id="2147483809" r:id="rId36"/>
    <p:sldLayoutId id="2147483811" r:id="rId37"/>
    <p:sldLayoutId id="2147483812" r:id="rId38"/>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5"/>
            <a:ext cx="41148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256033"/>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2703287049"/>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 id="2147483838" r:id="rId25"/>
    <p:sldLayoutId id="2147483839" r:id="rId26"/>
    <p:sldLayoutId id="2147483840" r:id="rId27"/>
    <p:sldLayoutId id="2147483841" r:id="rId28"/>
    <p:sldLayoutId id="2147483842" r:id="rId29"/>
    <p:sldLayoutId id="2147483843" r:id="rId30"/>
    <p:sldLayoutId id="2147483844" r:id="rId31"/>
    <p:sldLayoutId id="2147483845" r:id="rId32"/>
    <p:sldLayoutId id="2147483846" r:id="rId33"/>
    <p:sldLayoutId id="2147483847" r:id="rId34"/>
    <p:sldLayoutId id="2147483848" r:id="rId35"/>
    <p:sldLayoutId id="2147483851"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5"/>
            <a:ext cx="8686800" cy="49531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937777"/>
            <a:ext cx="8686800" cy="531858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 2018 IBM Corporation</a:t>
            </a:r>
            <a:endParaRPr lang="en-US" dirty="0"/>
          </a:p>
        </p:txBody>
      </p:sp>
    </p:spTree>
    <p:extLst>
      <p:ext uri="{BB962C8B-B14F-4D97-AF65-F5344CB8AC3E}">
        <p14:creationId xmlns:p14="http://schemas.microsoft.com/office/powerpoint/2010/main" val="54672483"/>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 id="2147483877" r:id="rId25"/>
    <p:sldLayoutId id="2147483878" r:id="rId26"/>
    <p:sldLayoutId id="2147483879" r:id="rId27"/>
    <p:sldLayoutId id="2147483880" r:id="rId28"/>
    <p:sldLayoutId id="2147483881" r:id="rId29"/>
    <p:sldLayoutId id="2147483882" r:id="rId30"/>
    <p:sldLayoutId id="2147483883" r:id="rId31"/>
    <p:sldLayoutId id="2147483884" r:id="rId32"/>
    <p:sldLayoutId id="2147483885" r:id="rId33"/>
    <p:sldLayoutId id="2147483886" r:id="rId34"/>
    <p:sldLayoutId id="2147483887" r:id="rId35"/>
    <p:sldLayoutId id="2147483888" r:id="rId36"/>
    <p:sldLayoutId id="2147483889" r:id="rId37"/>
    <p:sldLayoutId id="2147483890" r:id="rId38"/>
    <p:sldLayoutId id="2147483891" r:id="rId39"/>
    <p:sldLayoutId id="2147483892" r:id="rId40"/>
    <p:sldLayoutId id="2147483893" r:id="rId41"/>
    <p:sldLayoutId id="2147483894" r:id="rId42"/>
    <p:sldLayoutId id="2147483895" r:id="rId43"/>
    <p:sldLayoutId id="2147483896" r:id="rId44"/>
    <p:sldLayoutId id="2147483897" r:id="rId45"/>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7652" name="Line 4"/>
          <p:cNvSpPr>
            <a:spLocks noChangeShapeType="1"/>
          </p:cNvSpPr>
          <p:nvPr/>
        </p:nvSpPr>
        <p:spPr bwMode="auto">
          <a:xfrm>
            <a:off x="276226" y="549824"/>
            <a:ext cx="862012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27654" name="Rectangle 6"/>
          <p:cNvSpPr>
            <a:spLocks noChangeArrowheads="1"/>
          </p:cNvSpPr>
          <p:nvPr/>
        </p:nvSpPr>
        <p:spPr bwMode="auto">
          <a:xfrm>
            <a:off x="171451" y="6456209"/>
            <a:ext cx="552451" cy="2474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fld id="{6FE1A7E1-4B6D-AC42-8CC2-91F1F98F69E0}" type="slidenum">
              <a:rPr lang="en-US" sz="675">
                <a:cs typeface="+mn-cs"/>
              </a:rPr>
              <a:pPr>
                <a:defRPr/>
              </a:pPr>
              <a:t>‹#›</a:t>
            </a:fld>
            <a:endParaRPr lang="en-US" sz="675">
              <a:cs typeface="+mn-cs"/>
            </a:endParaRPr>
          </a:p>
        </p:txBody>
      </p:sp>
      <p:pic>
        <p:nvPicPr>
          <p:cNvPr id="10" name="Picture 9" descr="Analytics-pos-inline.png"/>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2689" y="270653"/>
            <a:ext cx="12096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descr="ibm_sp_lockup_western-02"/>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r="32334" b="10978"/>
          <a:stretch/>
        </p:blipFill>
        <p:spPr bwMode="auto">
          <a:xfrm>
            <a:off x="8323615" y="247220"/>
            <a:ext cx="553256" cy="27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p:cNvSpPr>
            <a:spLocks noGrp="1" noChangeArrowheads="1"/>
          </p:cNvSpPr>
          <p:nvPr>
            <p:ph type="title"/>
          </p:nvPr>
        </p:nvSpPr>
        <p:spPr bwMode="auto">
          <a:xfrm>
            <a:off x="265113" y="593725"/>
            <a:ext cx="8545512" cy="50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p>
            <a:pPr lvl="0"/>
            <a:r>
              <a:rPr lang="en-US"/>
              <a:t>Click to edit Master title style</a:t>
            </a:r>
            <a:endParaRPr lang="en-US" dirty="0"/>
          </a:p>
        </p:txBody>
      </p:sp>
      <p:sp>
        <p:nvSpPr>
          <p:cNvPr id="13" name="Rectangle 6"/>
          <p:cNvSpPr>
            <a:spLocks noChangeArrowheads="1"/>
          </p:cNvSpPr>
          <p:nvPr/>
        </p:nvSpPr>
        <p:spPr bwMode="black">
          <a:xfrm>
            <a:off x="5934075" y="6481763"/>
            <a:ext cx="3054351" cy="231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spAutoFit/>
          </a:bodyPr>
          <a:lstStyle/>
          <a:p>
            <a:pPr algn="r"/>
            <a:r>
              <a:rPr lang="en-US" sz="900" dirty="0"/>
              <a:t>© 2017 IBM Corporation</a:t>
            </a:r>
          </a:p>
        </p:txBody>
      </p:sp>
      <p:sp>
        <p:nvSpPr>
          <p:cNvPr id="15" name="Rectangle 3"/>
          <p:cNvSpPr>
            <a:spLocks noGrp="1" noChangeArrowheads="1"/>
          </p:cNvSpPr>
          <p:nvPr>
            <p:ph type="body" idx="1"/>
          </p:nvPr>
        </p:nvSpPr>
        <p:spPr bwMode="auto">
          <a:xfrm>
            <a:off x="266700" y="1269873"/>
            <a:ext cx="8542339" cy="5099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25700523"/>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Lst>
  <p:txStyles>
    <p:title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1651">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1651">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1651">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1651">
          <a:solidFill>
            <a:schemeClr val="tx1"/>
          </a:solidFill>
          <a:latin typeface="Arial" charset="0"/>
          <a:ea typeface="ＭＳ Ｐゴシック" charset="0"/>
          <a:cs typeface="ＭＳ Ｐゴシック" charset="0"/>
        </a:defRPr>
      </a:lvl5pPr>
      <a:lvl6pPr marL="342891" algn="l" rtl="0" eaLnBrk="1" fontAlgn="base" hangingPunct="1">
        <a:spcBef>
          <a:spcPct val="0"/>
        </a:spcBef>
        <a:spcAft>
          <a:spcPct val="0"/>
        </a:spcAft>
        <a:defRPr sz="1651">
          <a:solidFill>
            <a:schemeClr val="tx1"/>
          </a:solidFill>
          <a:latin typeface="Arial" charset="0"/>
          <a:ea typeface="ＭＳ Ｐゴシック" charset="0"/>
        </a:defRPr>
      </a:lvl6pPr>
      <a:lvl7pPr marL="685783" algn="l" rtl="0" eaLnBrk="1" fontAlgn="base" hangingPunct="1">
        <a:spcBef>
          <a:spcPct val="0"/>
        </a:spcBef>
        <a:spcAft>
          <a:spcPct val="0"/>
        </a:spcAft>
        <a:defRPr sz="1651">
          <a:solidFill>
            <a:schemeClr val="tx1"/>
          </a:solidFill>
          <a:latin typeface="Arial" charset="0"/>
          <a:ea typeface="ＭＳ Ｐゴシック" charset="0"/>
        </a:defRPr>
      </a:lvl7pPr>
      <a:lvl8pPr marL="1028674" algn="l" rtl="0" eaLnBrk="1" fontAlgn="base" hangingPunct="1">
        <a:spcBef>
          <a:spcPct val="0"/>
        </a:spcBef>
        <a:spcAft>
          <a:spcPct val="0"/>
        </a:spcAft>
        <a:defRPr sz="1651">
          <a:solidFill>
            <a:schemeClr val="tx1"/>
          </a:solidFill>
          <a:latin typeface="Arial" charset="0"/>
          <a:ea typeface="ＭＳ Ｐゴシック" charset="0"/>
        </a:defRPr>
      </a:lvl8pPr>
      <a:lvl9pPr marL="1371566" algn="l" rtl="0" eaLnBrk="1" fontAlgn="base" hangingPunct="1">
        <a:spcBef>
          <a:spcPct val="0"/>
        </a:spcBef>
        <a:spcAft>
          <a:spcPct val="0"/>
        </a:spcAft>
        <a:defRPr sz="1651">
          <a:solidFill>
            <a:schemeClr val="tx1"/>
          </a:solidFill>
          <a:latin typeface="Arial" charset="0"/>
          <a:ea typeface="ＭＳ Ｐゴシック" charset="0"/>
        </a:defRPr>
      </a:lvl9pPr>
    </p:titleStyle>
    <p:bodyStyle>
      <a:lvl1pPr marL="132157" indent="-132157" algn="l" rtl="0" eaLnBrk="1" fontAlgn="base" hangingPunct="1">
        <a:spcBef>
          <a:spcPct val="20000"/>
        </a:spcBef>
        <a:spcAft>
          <a:spcPct val="0"/>
        </a:spcAft>
        <a:buClr>
          <a:schemeClr val="tx1"/>
        </a:buClr>
        <a:buFont typeface="Wingdings" charset="0"/>
        <a:buChar char="§"/>
        <a:defRPr sz="2000" b="1">
          <a:solidFill>
            <a:srgbClr val="000000"/>
          </a:solidFill>
          <a:latin typeface="+mn-lt"/>
          <a:ea typeface="+mn-ea"/>
          <a:cs typeface="ＭＳ Ｐゴシック" charset="0"/>
        </a:defRPr>
      </a:lvl1pPr>
      <a:lvl2pPr marL="386945" indent="-169065" algn="l" rtl="0" eaLnBrk="1" fontAlgn="base" hangingPunct="1">
        <a:spcBef>
          <a:spcPct val="20000"/>
        </a:spcBef>
        <a:spcAft>
          <a:spcPct val="0"/>
        </a:spcAft>
        <a:buClr>
          <a:schemeClr val="tx1"/>
        </a:buClr>
        <a:buFont typeface="Symbol" charset="0"/>
        <a:buChar char="-"/>
        <a:defRPr sz="1800">
          <a:solidFill>
            <a:schemeClr val="tx1"/>
          </a:solidFill>
          <a:latin typeface="+mn-lt"/>
          <a:ea typeface="+mn-ea"/>
        </a:defRPr>
      </a:lvl2pPr>
      <a:lvl3pPr marL="603632" indent="-128585" algn="l" rtl="0" eaLnBrk="1" fontAlgn="base" hangingPunct="1">
        <a:spcBef>
          <a:spcPct val="20000"/>
        </a:spcBef>
        <a:spcAft>
          <a:spcPct val="0"/>
        </a:spcAft>
        <a:buClr>
          <a:schemeClr val="tx1"/>
        </a:buClr>
        <a:buChar char="•"/>
        <a:defRPr sz="1600">
          <a:solidFill>
            <a:schemeClr val="tx1"/>
          </a:solidFill>
          <a:latin typeface="+mn-lt"/>
          <a:ea typeface="+mn-ea"/>
        </a:defRPr>
      </a:lvl3pPr>
      <a:lvl4pPr marL="1072728" indent="-132157" algn="l" rtl="0" eaLnBrk="1" fontAlgn="base" hangingPunct="1">
        <a:spcBef>
          <a:spcPct val="20000"/>
        </a:spcBef>
        <a:spcAft>
          <a:spcPct val="0"/>
        </a:spcAft>
        <a:buClr>
          <a:schemeClr val="tx1"/>
        </a:buClr>
        <a:buChar char="•"/>
        <a:defRPr sz="1051">
          <a:solidFill>
            <a:schemeClr val="tx1"/>
          </a:solidFill>
          <a:latin typeface="+mn-lt"/>
          <a:ea typeface="+mn-ea"/>
        </a:defRPr>
      </a:lvl4pPr>
      <a:lvl5pPr marL="1289414" indent="-5955" algn="l" rtl="0" eaLnBrk="1" fontAlgn="base" hangingPunct="1">
        <a:spcBef>
          <a:spcPct val="20000"/>
        </a:spcBef>
        <a:spcAft>
          <a:spcPct val="0"/>
        </a:spcAft>
        <a:buClr>
          <a:schemeClr val="tx1"/>
        </a:buClr>
        <a:defRPr sz="900">
          <a:solidFill>
            <a:schemeClr val="tx1"/>
          </a:solidFill>
          <a:latin typeface="+mn-lt"/>
          <a:ea typeface="+mn-ea"/>
        </a:defRPr>
      </a:lvl5pPr>
      <a:lvl6pPr marL="1632306" indent="-5955" algn="l" rtl="0" eaLnBrk="1" fontAlgn="base" hangingPunct="1">
        <a:spcBef>
          <a:spcPct val="20000"/>
        </a:spcBef>
        <a:spcAft>
          <a:spcPct val="0"/>
        </a:spcAft>
        <a:buClr>
          <a:schemeClr val="tx1"/>
        </a:buClr>
        <a:defRPr sz="900">
          <a:solidFill>
            <a:schemeClr val="tx1"/>
          </a:solidFill>
          <a:latin typeface="+mn-lt"/>
          <a:ea typeface="+mn-ea"/>
        </a:defRPr>
      </a:lvl6pPr>
      <a:lvl7pPr marL="1975197" indent="-5955" algn="l" rtl="0" eaLnBrk="1" fontAlgn="base" hangingPunct="1">
        <a:spcBef>
          <a:spcPct val="20000"/>
        </a:spcBef>
        <a:spcAft>
          <a:spcPct val="0"/>
        </a:spcAft>
        <a:buClr>
          <a:schemeClr val="tx1"/>
        </a:buClr>
        <a:defRPr sz="900">
          <a:solidFill>
            <a:schemeClr val="tx1"/>
          </a:solidFill>
          <a:latin typeface="+mn-lt"/>
          <a:ea typeface="+mn-ea"/>
        </a:defRPr>
      </a:lvl7pPr>
      <a:lvl8pPr marL="2318089" indent="-5955" algn="l" rtl="0" eaLnBrk="1" fontAlgn="base" hangingPunct="1">
        <a:spcBef>
          <a:spcPct val="20000"/>
        </a:spcBef>
        <a:spcAft>
          <a:spcPct val="0"/>
        </a:spcAft>
        <a:buClr>
          <a:schemeClr val="tx1"/>
        </a:buClr>
        <a:defRPr sz="900">
          <a:solidFill>
            <a:schemeClr val="tx1"/>
          </a:solidFill>
          <a:latin typeface="+mn-lt"/>
          <a:ea typeface="+mn-ea"/>
        </a:defRPr>
      </a:lvl8pPr>
      <a:lvl9pPr marL="2660980" indent="-5955" algn="l" rtl="0" eaLnBrk="1" fontAlgn="base" hangingPunct="1">
        <a:spcBef>
          <a:spcPct val="20000"/>
        </a:spcBef>
        <a:spcAft>
          <a:spcPct val="0"/>
        </a:spcAft>
        <a:buClr>
          <a:schemeClr val="tx1"/>
        </a:buClr>
        <a:defRPr sz="900">
          <a:solidFill>
            <a:schemeClr val="tx1"/>
          </a:solidFill>
          <a:latin typeface="+mn-lt"/>
          <a:ea typeface="+mn-ea"/>
        </a:defRPr>
      </a:lvl9pPr>
    </p:bodyStyle>
    <p:otherStyle>
      <a:defPPr>
        <a:defRPr lang="en-US"/>
      </a:defPPr>
      <a:lvl1pPr marL="0" algn="l" defTabSz="342891" rtl="0" eaLnBrk="1" latinLnBrk="0" hangingPunct="1">
        <a:defRPr sz="1351" kern="1200">
          <a:solidFill>
            <a:schemeClr val="tx1"/>
          </a:solidFill>
          <a:latin typeface="+mn-lt"/>
          <a:ea typeface="+mn-ea"/>
          <a:cs typeface="+mn-cs"/>
        </a:defRPr>
      </a:lvl1pPr>
      <a:lvl2pPr marL="342891" algn="l" defTabSz="342891" rtl="0" eaLnBrk="1" latinLnBrk="0" hangingPunct="1">
        <a:defRPr sz="1351" kern="1200">
          <a:solidFill>
            <a:schemeClr val="tx1"/>
          </a:solidFill>
          <a:latin typeface="+mn-lt"/>
          <a:ea typeface="+mn-ea"/>
          <a:cs typeface="+mn-cs"/>
        </a:defRPr>
      </a:lvl2pPr>
      <a:lvl3pPr marL="685783" algn="l" defTabSz="342891" rtl="0" eaLnBrk="1" latinLnBrk="0" hangingPunct="1">
        <a:defRPr sz="1351" kern="1200">
          <a:solidFill>
            <a:schemeClr val="tx1"/>
          </a:solidFill>
          <a:latin typeface="+mn-lt"/>
          <a:ea typeface="+mn-ea"/>
          <a:cs typeface="+mn-cs"/>
        </a:defRPr>
      </a:lvl3pPr>
      <a:lvl4pPr marL="1028674" algn="l" defTabSz="342891" rtl="0" eaLnBrk="1" latinLnBrk="0" hangingPunct="1">
        <a:defRPr sz="1351" kern="1200">
          <a:solidFill>
            <a:schemeClr val="tx1"/>
          </a:solidFill>
          <a:latin typeface="+mn-lt"/>
          <a:ea typeface="+mn-ea"/>
          <a:cs typeface="+mn-cs"/>
        </a:defRPr>
      </a:lvl4pPr>
      <a:lvl5pPr marL="1371566" algn="l" defTabSz="342891" rtl="0" eaLnBrk="1" latinLnBrk="0" hangingPunct="1">
        <a:defRPr sz="1351" kern="1200">
          <a:solidFill>
            <a:schemeClr val="tx1"/>
          </a:solidFill>
          <a:latin typeface="+mn-lt"/>
          <a:ea typeface="+mn-ea"/>
          <a:cs typeface="+mn-cs"/>
        </a:defRPr>
      </a:lvl5pPr>
      <a:lvl6pPr marL="1714457" algn="l" defTabSz="342891" rtl="0" eaLnBrk="1" latinLnBrk="0" hangingPunct="1">
        <a:defRPr sz="1351" kern="1200">
          <a:solidFill>
            <a:schemeClr val="tx1"/>
          </a:solidFill>
          <a:latin typeface="+mn-lt"/>
          <a:ea typeface="+mn-ea"/>
          <a:cs typeface="+mn-cs"/>
        </a:defRPr>
      </a:lvl6pPr>
      <a:lvl7pPr marL="2057349" algn="l" defTabSz="342891" rtl="0" eaLnBrk="1" latinLnBrk="0" hangingPunct="1">
        <a:defRPr sz="1351" kern="1200">
          <a:solidFill>
            <a:schemeClr val="tx1"/>
          </a:solidFill>
          <a:latin typeface="+mn-lt"/>
          <a:ea typeface="+mn-ea"/>
          <a:cs typeface="+mn-cs"/>
        </a:defRPr>
      </a:lvl7pPr>
      <a:lvl8pPr marL="2400240" algn="l" defTabSz="342891" rtl="0" eaLnBrk="1" latinLnBrk="0" hangingPunct="1">
        <a:defRPr sz="1351" kern="1200">
          <a:solidFill>
            <a:schemeClr val="tx1"/>
          </a:solidFill>
          <a:latin typeface="+mn-lt"/>
          <a:ea typeface="+mn-ea"/>
          <a:cs typeface="+mn-cs"/>
        </a:defRPr>
      </a:lvl8pPr>
      <a:lvl9pPr marL="2743131" algn="l" defTabSz="342891" rtl="0" eaLnBrk="1" latinLnBrk="0" hangingPunct="1">
        <a:defRPr sz="1351"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5"/>
            <a:ext cx="41148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256033"/>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3056901237"/>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 id="2147483927" r:id="rId15"/>
    <p:sldLayoutId id="2147483928" r:id="rId16"/>
    <p:sldLayoutId id="2147483929" r:id="rId17"/>
    <p:sldLayoutId id="2147483930" r:id="rId18"/>
    <p:sldLayoutId id="2147483931" r:id="rId19"/>
    <p:sldLayoutId id="2147483932" r:id="rId20"/>
    <p:sldLayoutId id="2147483933" r:id="rId21"/>
    <p:sldLayoutId id="2147483934" r:id="rId22"/>
    <p:sldLayoutId id="2147483935" r:id="rId23"/>
    <p:sldLayoutId id="2147483936" r:id="rId24"/>
    <p:sldLayoutId id="2147483937" r:id="rId25"/>
    <p:sldLayoutId id="2147483938" r:id="rId26"/>
    <p:sldLayoutId id="2147483939" r:id="rId27"/>
    <p:sldLayoutId id="2147483940" r:id="rId28"/>
    <p:sldLayoutId id="2147483941" r:id="rId29"/>
    <p:sldLayoutId id="2147483942" r:id="rId30"/>
    <p:sldLayoutId id="2147483943" r:id="rId31"/>
    <p:sldLayoutId id="2147483944" r:id="rId32"/>
    <p:sldLayoutId id="2147483945" r:id="rId33"/>
    <p:sldLayoutId id="2147483946" r:id="rId34"/>
    <p:sldLayoutId id="2147483947" r:id="rId35"/>
    <p:sldLayoutId id="2147483949" r:id="rId36"/>
    <p:sldLayoutId id="2147483950" r:id="rId37"/>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5"/>
            <a:ext cx="41148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256033"/>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Cloud / Fast Start 2018 /  © 2017 IBM Corporation</a:t>
            </a:r>
            <a:endParaRPr lang="en-US"/>
          </a:p>
        </p:txBody>
      </p:sp>
    </p:spTree>
    <p:extLst>
      <p:ext uri="{BB962C8B-B14F-4D97-AF65-F5344CB8AC3E}">
        <p14:creationId xmlns:p14="http://schemas.microsoft.com/office/powerpoint/2010/main" val="4243673845"/>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 id="2147483992" r:id="rId32"/>
    <p:sldLayoutId id="2147483993" r:id="rId33"/>
    <p:sldLayoutId id="2147483994" r:id="rId34"/>
    <p:sldLayoutId id="2147483995" r:id="rId35"/>
    <p:sldLayoutId id="2147483997"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5"/>
            <a:ext cx="41148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256033"/>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Cloud / Watson and Cloud Platform / © 2018 IBM Corporation</a:t>
            </a:r>
            <a:endParaRPr lang="en-US"/>
          </a:p>
        </p:txBody>
      </p:sp>
    </p:spTree>
    <p:extLst>
      <p:ext uri="{BB962C8B-B14F-4D97-AF65-F5344CB8AC3E}">
        <p14:creationId xmlns:p14="http://schemas.microsoft.com/office/powerpoint/2010/main" val="2058254040"/>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 id="2147484020" r:id="rId20"/>
    <p:sldLayoutId id="2147484021" r:id="rId21"/>
    <p:sldLayoutId id="2147484022" r:id="rId22"/>
    <p:sldLayoutId id="2147484023" r:id="rId23"/>
    <p:sldLayoutId id="2147484024" r:id="rId24"/>
    <p:sldLayoutId id="2147484025" r:id="rId25"/>
    <p:sldLayoutId id="2147484026" r:id="rId26"/>
    <p:sldLayoutId id="2147484027" r:id="rId27"/>
    <p:sldLayoutId id="2147484028" r:id="rId28"/>
    <p:sldLayoutId id="2147484029" r:id="rId29"/>
    <p:sldLayoutId id="2147484030" r:id="rId30"/>
    <p:sldLayoutId id="2147484031" r:id="rId31"/>
    <p:sldLayoutId id="2147484032" r:id="rId32"/>
    <p:sldLayoutId id="2147484033" r:id="rId33"/>
    <p:sldLayoutId id="2147484034" r:id="rId34"/>
    <p:sldLayoutId id="2147484035" r:id="rId35"/>
    <p:sldLayoutId id="2147484037" r:id="rId36"/>
    <p:sldLayoutId id="2147484038" r:id="rId37"/>
    <p:sldLayoutId id="2147484039" r:id="rId38"/>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6"/>
            <a:ext cx="41148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256034"/>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783"/>
            <a:fld id="{D0BE6F14-FF48-0F4F-A8AA-2E3F25371E4A}" type="slidenum">
              <a:rPr lang="en-US" smtClean="0">
                <a:solidFill>
                  <a:srgbClr val="000000"/>
                </a:solidFill>
              </a:rPr>
              <a:pPr defTabSz="685783"/>
              <a:t>‹#›</a:t>
            </a:fld>
            <a:endParaRPr lang="en-US">
              <a:solidFill>
                <a:srgbClr val="000000"/>
              </a:solidFill>
            </a:endParaRPr>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783"/>
            <a:r>
              <a:rPr lang="de-DE">
                <a:solidFill>
                  <a:srgbClr val="000000"/>
                </a:solidFill>
              </a:rPr>
              <a:t>January 2018 / © 2018 IBM Corporation</a:t>
            </a:r>
            <a:endParaRPr lang="en-US">
              <a:solidFill>
                <a:srgbClr val="000000"/>
              </a:solidFill>
            </a:endParaRPr>
          </a:p>
        </p:txBody>
      </p:sp>
    </p:spTree>
    <p:extLst>
      <p:ext uri="{BB962C8B-B14F-4D97-AF65-F5344CB8AC3E}">
        <p14:creationId xmlns:p14="http://schemas.microsoft.com/office/powerpoint/2010/main" val="2188579313"/>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 id="2147484110" r:id="rId13"/>
    <p:sldLayoutId id="2147484111" r:id="rId14"/>
    <p:sldLayoutId id="2147484112" r:id="rId15"/>
    <p:sldLayoutId id="2147484113" r:id="rId16"/>
    <p:sldLayoutId id="2147484114" r:id="rId17"/>
    <p:sldLayoutId id="2147484115" r:id="rId18"/>
    <p:sldLayoutId id="2147484116" r:id="rId19"/>
    <p:sldLayoutId id="2147484117" r:id="rId20"/>
    <p:sldLayoutId id="2147484118" r:id="rId21"/>
    <p:sldLayoutId id="2147484119" r:id="rId22"/>
    <p:sldLayoutId id="2147484120" r:id="rId23"/>
    <p:sldLayoutId id="2147484121" r:id="rId24"/>
    <p:sldLayoutId id="2147484122" r:id="rId25"/>
    <p:sldLayoutId id="2147484123" r:id="rId26"/>
    <p:sldLayoutId id="2147484124" r:id="rId27"/>
    <p:sldLayoutId id="2147484125" r:id="rId28"/>
    <p:sldLayoutId id="2147484126" r:id="rId29"/>
    <p:sldLayoutId id="2147484127" r:id="rId30"/>
    <p:sldLayoutId id="2147484128" r:id="rId31"/>
    <p:sldLayoutId id="2147484129" r:id="rId32"/>
    <p:sldLayoutId id="2147484130" r:id="rId33"/>
    <p:sldLayoutId id="2147484131" r:id="rId34"/>
    <p:sldLayoutId id="2147484132" r:id="rId35"/>
    <p:sldLayoutId id="2147484133" r:id="rId36"/>
    <p:sldLayoutId id="2147484134" r:id="rId37"/>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5.png"/><Relationship Id="rId16" Type="http://schemas.openxmlformats.org/officeDocument/2006/relationships/image" Target="../media/image49.png"/><Relationship Id="rId20" Type="http://schemas.openxmlformats.org/officeDocument/2006/relationships/image" Target="../media/image53.tiff"/><Relationship Id="rId1" Type="http://schemas.openxmlformats.org/officeDocument/2006/relationships/slideLayout" Target="../slideLayouts/slideLayout410.xml"/><Relationship Id="rId6" Type="http://schemas.openxmlformats.org/officeDocument/2006/relationships/image" Target="../media/image39.png"/><Relationship Id="rId11" Type="http://schemas.openxmlformats.org/officeDocument/2006/relationships/image" Target="../media/image44.tiff"/><Relationship Id="rId5" Type="http://schemas.openxmlformats.org/officeDocument/2006/relationships/image" Target="../media/image38.png"/><Relationship Id="rId15" Type="http://schemas.openxmlformats.org/officeDocument/2006/relationships/image" Target="../media/image48.tiff"/><Relationship Id="rId10" Type="http://schemas.openxmlformats.org/officeDocument/2006/relationships/image" Target="../media/image43.tiff"/><Relationship Id="rId19" Type="http://schemas.openxmlformats.org/officeDocument/2006/relationships/image" Target="../media/image52.tiff"/><Relationship Id="rId4" Type="http://schemas.openxmlformats.org/officeDocument/2006/relationships/image" Target="../media/image37.png"/><Relationship Id="rId9" Type="http://schemas.openxmlformats.org/officeDocument/2006/relationships/image" Target="../media/image42.tiff"/><Relationship Id="rId1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0.xml"/></Relationships>
</file>

<file path=ppt/slides/_rels/slide7.xml.rels><?xml version="1.0" encoding="UTF-8" standalone="yes"?>
<Relationships xmlns="http://schemas.openxmlformats.org/package/2006/relationships"><Relationship Id="rId3" Type="http://schemas.openxmlformats.org/officeDocument/2006/relationships/hyperlink" Target="https://9.30.57.47/auth/login/login.html" TargetMode="External"/><Relationship Id="rId2" Type="http://schemas.openxmlformats.org/officeDocument/2006/relationships/notesSlide" Target="../notesSlides/notesSlide5.xml"/><Relationship Id="rId1" Type="http://schemas.openxmlformats.org/officeDocument/2006/relationships/slideLayout" Target="../slideLayouts/slideLayout374.xml"/><Relationship Id="rId6" Type="http://schemas.openxmlformats.org/officeDocument/2006/relationships/hyperlink" Target="https://dataplatform.cloud.ibm.com/" TargetMode="External"/><Relationship Id="rId5" Type="http://schemas.openxmlformats.org/officeDocument/2006/relationships/image" Target="../media/image57.png"/><Relationship Id="rId4" Type="http://schemas.openxmlformats.org/officeDocument/2006/relationships/image" Target="../media/image56.tiff"/></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450.xml"/><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9FC37C-3DF7-419C-B8ED-07FADDF8189C}"/>
              </a:ext>
            </a:extLst>
          </p:cNvPr>
          <p:cNvPicPr>
            <a:picLocks noChangeAspect="1"/>
          </p:cNvPicPr>
          <p:nvPr/>
        </p:nvPicPr>
        <p:blipFill>
          <a:blip r:embed="rId3"/>
          <a:stretch>
            <a:fillRect/>
          </a:stretch>
        </p:blipFill>
        <p:spPr>
          <a:xfrm>
            <a:off x="5562600" y="1038571"/>
            <a:ext cx="3295650" cy="1871838"/>
          </a:xfrm>
          <a:prstGeom prst="rect">
            <a:avLst/>
          </a:prstGeom>
        </p:spPr>
      </p:pic>
      <p:pic>
        <p:nvPicPr>
          <p:cNvPr id="3" name="Picture 2">
            <a:extLst>
              <a:ext uri="{FF2B5EF4-FFF2-40B4-BE49-F238E27FC236}">
                <a16:creationId xmlns:a16="http://schemas.microsoft.com/office/drawing/2014/main" id="{F2FCA322-A65F-4988-8E17-A08FF2927B72}"/>
              </a:ext>
            </a:extLst>
          </p:cNvPr>
          <p:cNvPicPr>
            <a:picLocks noChangeAspect="1"/>
          </p:cNvPicPr>
          <p:nvPr/>
        </p:nvPicPr>
        <p:blipFill>
          <a:blip r:embed="rId4"/>
          <a:stretch>
            <a:fillRect/>
          </a:stretch>
        </p:blipFill>
        <p:spPr>
          <a:xfrm>
            <a:off x="134006" y="1506460"/>
            <a:ext cx="4733925" cy="607393"/>
          </a:xfrm>
          <a:prstGeom prst="rect">
            <a:avLst/>
          </a:prstGeom>
        </p:spPr>
      </p:pic>
      <p:sp>
        <p:nvSpPr>
          <p:cNvPr id="5" name="Subtitle 1">
            <a:extLst>
              <a:ext uri="{FF2B5EF4-FFF2-40B4-BE49-F238E27FC236}">
                <a16:creationId xmlns:a16="http://schemas.microsoft.com/office/drawing/2014/main" id="{B03492A5-E3AB-4B5F-B231-1031FD4191E8}"/>
              </a:ext>
            </a:extLst>
          </p:cNvPr>
          <p:cNvSpPr>
            <a:spLocks noGrp="1"/>
          </p:cNvSpPr>
          <p:nvPr>
            <p:ph type="subTitle" sz="quarter" idx="1"/>
          </p:nvPr>
        </p:nvSpPr>
        <p:spPr>
          <a:xfrm>
            <a:off x="260617" y="1002506"/>
            <a:ext cx="6444983" cy="369094"/>
          </a:xfrm>
        </p:spPr>
        <p:txBody>
          <a:bodyPr/>
          <a:lstStyle/>
          <a:p>
            <a:r>
              <a:rPr lang="en-US" dirty="0"/>
              <a:t>Alok Kumar</a:t>
            </a:r>
          </a:p>
          <a:p>
            <a:r>
              <a:rPr lang="en-US" dirty="0"/>
              <a:t>Client Technical Professional</a:t>
            </a:r>
          </a:p>
        </p:txBody>
      </p:sp>
      <p:sp>
        <p:nvSpPr>
          <p:cNvPr id="7" name="Rectangle 6">
            <a:extLst>
              <a:ext uri="{FF2B5EF4-FFF2-40B4-BE49-F238E27FC236}">
                <a16:creationId xmlns:a16="http://schemas.microsoft.com/office/drawing/2014/main" id="{C51501FE-6B39-4031-A238-39D5F16769DE}"/>
              </a:ext>
            </a:extLst>
          </p:cNvPr>
          <p:cNvSpPr/>
          <p:nvPr/>
        </p:nvSpPr>
        <p:spPr>
          <a:xfrm>
            <a:off x="152400" y="3059668"/>
            <a:ext cx="8991600" cy="369332"/>
          </a:xfrm>
          <a:prstGeom prst="rect">
            <a:avLst/>
          </a:prstGeom>
        </p:spPr>
        <p:txBody>
          <a:bodyPr wrap="square">
            <a:spAutoFit/>
          </a:bodyPr>
          <a:lstStyle/>
          <a:p>
            <a:r>
              <a:rPr lang="en-US" dirty="0"/>
              <a:t>Analyze your data with the latest data science tools in a </a:t>
            </a:r>
            <a:r>
              <a:rPr lang="en-US" b="1" dirty="0"/>
              <a:t>collaborative environment</a:t>
            </a:r>
            <a:r>
              <a:rPr lang="en-US" dirty="0"/>
              <a:t>.</a:t>
            </a:r>
          </a:p>
        </p:txBody>
      </p:sp>
      <p:sp>
        <p:nvSpPr>
          <p:cNvPr id="8" name="Rectangle 7">
            <a:extLst>
              <a:ext uri="{FF2B5EF4-FFF2-40B4-BE49-F238E27FC236}">
                <a16:creationId xmlns:a16="http://schemas.microsoft.com/office/drawing/2014/main" id="{1B47FB71-E46F-4BC5-B50A-4F239E419EB1}"/>
              </a:ext>
            </a:extLst>
          </p:cNvPr>
          <p:cNvSpPr/>
          <p:nvPr/>
        </p:nvSpPr>
        <p:spPr>
          <a:xfrm>
            <a:off x="5029200" y="53150"/>
            <a:ext cx="4114800" cy="369094"/>
          </a:xfrm>
          <a:prstGeom prst="rect">
            <a:avLst/>
          </a:prstGeom>
          <a:solidFill>
            <a:schemeClr val="tx1"/>
          </a:solidFill>
        </p:spPr>
        <p:txBody>
          <a:bodyPr wrap="square">
            <a:spAutoFit/>
          </a:bodyPr>
          <a:lstStyle/>
          <a:p>
            <a:r>
              <a:rPr lang="en-US" b="1" dirty="0">
                <a:solidFill>
                  <a:schemeClr val="bg1"/>
                </a:solidFill>
              </a:rPr>
              <a:t>Machine learning and AI made easy! </a:t>
            </a:r>
          </a:p>
        </p:txBody>
      </p:sp>
      <p:pic>
        <p:nvPicPr>
          <p:cNvPr id="9" name="Picture 8">
            <a:extLst>
              <a:ext uri="{FF2B5EF4-FFF2-40B4-BE49-F238E27FC236}">
                <a16:creationId xmlns:a16="http://schemas.microsoft.com/office/drawing/2014/main" id="{7228281E-E774-445A-8B77-7CB519113FE1}"/>
              </a:ext>
            </a:extLst>
          </p:cNvPr>
          <p:cNvPicPr>
            <a:picLocks noChangeAspect="1"/>
          </p:cNvPicPr>
          <p:nvPr/>
        </p:nvPicPr>
        <p:blipFill>
          <a:blip r:embed="rId5"/>
          <a:stretch>
            <a:fillRect/>
          </a:stretch>
        </p:blipFill>
        <p:spPr>
          <a:xfrm>
            <a:off x="152400" y="116928"/>
            <a:ext cx="533400" cy="514350"/>
          </a:xfrm>
          <a:prstGeom prst="rect">
            <a:avLst/>
          </a:prstGeom>
        </p:spPr>
      </p:pic>
      <p:sp>
        <p:nvSpPr>
          <p:cNvPr id="11" name="TextBox 10">
            <a:extLst>
              <a:ext uri="{FF2B5EF4-FFF2-40B4-BE49-F238E27FC236}">
                <a16:creationId xmlns:a16="http://schemas.microsoft.com/office/drawing/2014/main" id="{F31ED43A-91E5-49D9-80A1-CF3E52B334F4}"/>
              </a:ext>
            </a:extLst>
          </p:cNvPr>
          <p:cNvSpPr txBox="1"/>
          <p:nvPr/>
        </p:nvSpPr>
        <p:spPr>
          <a:xfrm>
            <a:off x="2238027" y="1640879"/>
            <a:ext cx="720069" cy="338554"/>
          </a:xfrm>
          <a:prstGeom prst="rect">
            <a:avLst/>
          </a:prstGeom>
          <a:noFill/>
        </p:spPr>
        <p:txBody>
          <a:bodyPr wrap="none" rtlCol="0">
            <a:spAutoFit/>
          </a:bodyPr>
          <a:lstStyle/>
          <a:p>
            <a:r>
              <a:rPr lang="en-US" sz="1600" b="1" dirty="0">
                <a:solidFill>
                  <a:schemeClr val="bg1"/>
                </a:solidFill>
                <a:latin typeface="Times New Roman" panose="02020603050405020304" pitchFamily="18" charset="0"/>
                <a:cs typeface="Times New Roman" panose="02020603050405020304" pitchFamily="18" charset="0"/>
              </a:rPr>
              <a:t>Cloud</a:t>
            </a:r>
          </a:p>
        </p:txBody>
      </p:sp>
      <p:sp>
        <p:nvSpPr>
          <p:cNvPr id="12" name="Rectangle 11">
            <a:extLst>
              <a:ext uri="{FF2B5EF4-FFF2-40B4-BE49-F238E27FC236}">
                <a16:creationId xmlns:a16="http://schemas.microsoft.com/office/drawing/2014/main" id="{25183BA5-EED3-4328-AB7D-D3CACE15977F}"/>
              </a:ext>
            </a:extLst>
          </p:cNvPr>
          <p:cNvSpPr/>
          <p:nvPr/>
        </p:nvSpPr>
        <p:spPr>
          <a:xfrm>
            <a:off x="915427" y="6396335"/>
            <a:ext cx="7313146" cy="369332"/>
          </a:xfrm>
          <a:prstGeom prst="rect">
            <a:avLst/>
          </a:prstGeom>
          <a:solidFill>
            <a:schemeClr val="tx1"/>
          </a:solidFill>
        </p:spPr>
        <p:txBody>
          <a:bodyPr wrap="square">
            <a:spAutoFit/>
          </a:bodyPr>
          <a:lstStyle/>
          <a:p>
            <a:pPr algn="ctr"/>
            <a:r>
              <a:rPr lang="en-US" b="1" dirty="0">
                <a:solidFill>
                  <a:schemeClr val="bg1"/>
                </a:solidFill>
              </a:rPr>
              <a:t>Churn Prediction with SPSS Random Tree </a:t>
            </a:r>
            <a:r>
              <a:rPr lang="en-US" dirty="0">
                <a:solidFill>
                  <a:schemeClr val="bg1"/>
                </a:solidFill>
              </a:rPr>
              <a:t>on </a:t>
            </a:r>
            <a:r>
              <a:rPr lang="en-US" b="1" i="1" dirty="0">
                <a:solidFill>
                  <a:srgbClr val="FF0000"/>
                </a:solidFill>
              </a:rPr>
              <a:t>Apache Spark 2.0</a:t>
            </a:r>
            <a:endParaRPr lang="en-US" b="1"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228600" y="620713"/>
            <a:ext cx="8458200" cy="639762"/>
          </a:xfrm>
        </p:spPr>
        <p:txBody>
          <a:bodyPr/>
          <a:lstStyle/>
          <a:p>
            <a:pPr eaLnBrk="1" hangingPunct="1"/>
            <a:r>
              <a:rPr lang="en-US" altLang="en-US" sz="2000"/>
              <a:t>Setting the Stage…. </a:t>
            </a:r>
          </a:p>
        </p:txBody>
      </p:sp>
      <p:sp>
        <p:nvSpPr>
          <p:cNvPr id="4099" name="Rectangle 3"/>
          <p:cNvSpPr>
            <a:spLocks noGrp="1" noChangeArrowheads="1"/>
          </p:cNvSpPr>
          <p:nvPr>
            <p:ph type="body" sz="half" idx="4294967295"/>
          </p:nvPr>
        </p:nvSpPr>
        <p:spPr>
          <a:xfrm>
            <a:off x="228601" y="1755775"/>
            <a:ext cx="4591048" cy="2473325"/>
          </a:xfrm>
          <a:solidFill>
            <a:schemeClr val="accent1">
              <a:lumMod val="40000"/>
              <a:lumOff val="60000"/>
            </a:schemeClr>
          </a:solidFill>
        </p:spPr>
        <p:txBody>
          <a:bodyPr/>
          <a:lstStyle/>
          <a:p>
            <a:pPr>
              <a:buFont typeface="Arial" charset="0"/>
              <a:buAutoNum type="arabicPeriod"/>
              <a:defRPr/>
            </a:pPr>
            <a:r>
              <a:rPr lang="en-US" sz="1200" dirty="0"/>
              <a:t>Analytics Landscape</a:t>
            </a:r>
          </a:p>
          <a:p>
            <a:pPr>
              <a:buFont typeface="Arial" charset="0"/>
              <a:buAutoNum type="arabicPeriod"/>
              <a:defRPr/>
            </a:pPr>
            <a:r>
              <a:rPr lang="en-US" sz="1200" dirty="0"/>
              <a:t>What is Predictive Analytics</a:t>
            </a:r>
          </a:p>
          <a:p>
            <a:pPr>
              <a:buFont typeface="Arial" charset="0"/>
              <a:buAutoNum type="arabicPeriod"/>
              <a:defRPr/>
            </a:pPr>
            <a:r>
              <a:rPr lang="en-US" sz="1200" dirty="0"/>
              <a:t>CRISP-DM Methodology</a:t>
            </a:r>
          </a:p>
          <a:p>
            <a:pPr>
              <a:buFont typeface="Arial" charset="0"/>
              <a:buAutoNum type="arabicPeriod"/>
              <a:defRPr/>
            </a:pPr>
            <a:r>
              <a:rPr lang="en-US" sz="1200" dirty="0"/>
              <a:t>Watson Studio </a:t>
            </a:r>
            <a:r>
              <a:rPr lang="mr-IN" sz="1200" dirty="0"/>
              <a:t>–</a:t>
            </a:r>
            <a:r>
              <a:rPr lang="en-US" sz="1200" dirty="0"/>
              <a:t> Overview</a:t>
            </a:r>
          </a:p>
          <a:p>
            <a:pPr>
              <a:buFont typeface="Arial" charset="0"/>
              <a:buAutoNum type="arabicPeriod"/>
              <a:defRPr/>
            </a:pPr>
            <a:r>
              <a:rPr lang="en-US" sz="1200" dirty="0"/>
              <a:t>Watson Studio - Features</a:t>
            </a:r>
          </a:p>
          <a:p>
            <a:pPr>
              <a:buFont typeface="Arial" charset="0"/>
              <a:buAutoNum type="arabicPeriod"/>
              <a:defRPr/>
            </a:pPr>
            <a:r>
              <a:rPr lang="en-US" sz="1200" dirty="0"/>
              <a:t>Demonstration</a:t>
            </a:r>
          </a:p>
          <a:p>
            <a:pPr marL="163513" indent="-212725">
              <a:buFont typeface="+mj-lt"/>
              <a:buAutoNum type="arabicPeriod"/>
              <a:defRPr/>
            </a:pPr>
            <a:endParaRPr lang="en-US" sz="1200" dirty="0"/>
          </a:p>
          <a:p>
            <a:pPr eaLnBrk="1" hangingPunct="1">
              <a:spcBef>
                <a:spcPct val="0"/>
              </a:spcBef>
              <a:buClr>
                <a:srgbClr val="000000"/>
              </a:buClr>
              <a:buFont typeface="Times New Roman" pitchFamily="18" charset="0"/>
              <a:buNone/>
              <a:defRPr/>
            </a:pPr>
            <a:endParaRPr lang="en-US" sz="1400" dirty="0"/>
          </a:p>
        </p:txBody>
      </p:sp>
      <p:sp>
        <p:nvSpPr>
          <p:cNvPr id="4100" name="Rectangle 4"/>
          <p:cNvSpPr>
            <a:spLocks noGrp="1" noChangeArrowheads="1"/>
          </p:cNvSpPr>
          <p:nvPr>
            <p:ph type="body" sz="half" idx="4294967295"/>
          </p:nvPr>
        </p:nvSpPr>
        <p:spPr>
          <a:xfrm>
            <a:off x="5300663" y="1768475"/>
            <a:ext cx="3843337" cy="4292600"/>
          </a:xfrm>
          <a:solidFill>
            <a:schemeClr val="accent1">
              <a:lumMod val="40000"/>
              <a:lumOff val="60000"/>
            </a:schemeClr>
          </a:solidFill>
        </p:spPr>
        <p:txBody>
          <a:bodyPr/>
          <a:lstStyle/>
          <a:p>
            <a:pPr marL="228600" indent="-228600" eaLnBrk="1" hangingPunct="1">
              <a:buFont typeface="Wingdings" panose="05000000000000000000" pitchFamily="2" charset="2"/>
              <a:buNone/>
              <a:defRPr/>
            </a:pPr>
            <a:endParaRPr lang="en-US" sz="1400" dirty="0"/>
          </a:p>
          <a:p>
            <a:pPr marL="228600" indent="-228600" eaLnBrk="1" hangingPunct="1">
              <a:buFont typeface="Wingdings" panose="05000000000000000000" pitchFamily="2" charset="2"/>
              <a:buNone/>
              <a:defRPr/>
            </a:pPr>
            <a:endParaRPr lang="en-US" sz="1400" dirty="0"/>
          </a:p>
          <a:p>
            <a:pPr marL="228600" indent="-228600" eaLnBrk="1" hangingPunct="1">
              <a:buFont typeface="Wingdings" panose="05000000000000000000" pitchFamily="2" charset="2"/>
              <a:buNone/>
              <a:defRPr/>
            </a:pPr>
            <a:endParaRPr lang="en-US" sz="1400" dirty="0"/>
          </a:p>
          <a:p>
            <a:pPr marL="228600" indent="-228600" eaLnBrk="1" hangingPunct="1">
              <a:buFont typeface="Wingdings" panose="05000000000000000000" pitchFamily="2" charset="2"/>
              <a:buNone/>
              <a:defRPr/>
            </a:pPr>
            <a:endParaRPr lang="en-US" sz="1400" dirty="0"/>
          </a:p>
          <a:p>
            <a:pPr marL="228600" indent="-228600" eaLnBrk="1" hangingPunct="1">
              <a:buFont typeface="Wingdings" panose="05000000000000000000" pitchFamily="2" charset="2"/>
              <a:buNone/>
              <a:defRPr/>
            </a:pPr>
            <a:endParaRPr lang="en-US" sz="1400" dirty="0"/>
          </a:p>
          <a:p>
            <a:pPr marL="228600" indent="-228600" eaLnBrk="1" hangingPunct="1">
              <a:buFont typeface="Wingdings" panose="05000000000000000000" pitchFamily="2" charset="2"/>
              <a:buNone/>
              <a:defRPr/>
            </a:pPr>
            <a:endParaRPr lang="en-US" sz="1400" dirty="0"/>
          </a:p>
          <a:p>
            <a:pPr marL="228600" indent="-228600" eaLnBrk="1" hangingPunct="1">
              <a:buFont typeface="Wingdings" panose="05000000000000000000" pitchFamily="2" charset="2"/>
              <a:buNone/>
              <a:defRPr/>
            </a:pPr>
            <a:endParaRPr lang="en-US" sz="1400" dirty="0"/>
          </a:p>
          <a:p>
            <a:pPr marL="228600" indent="-228600" eaLnBrk="1" hangingPunct="1">
              <a:buFont typeface="Wingdings" panose="05000000000000000000" pitchFamily="2" charset="2"/>
              <a:buNone/>
              <a:defRPr/>
            </a:pPr>
            <a:endParaRPr lang="en-US" sz="1400" dirty="0"/>
          </a:p>
          <a:p>
            <a:pPr marL="228600" indent="-228600" eaLnBrk="1" hangingPunct="1">
              <a:buFont typeface="Wingdings" panose="05000000000000000000" pitchFamily="2" charset="2"/>
              <a:buNone/>
              <a:defRPr/>
            </a:pPr>
            <a:endParaRPr lang="en-US" sz="1400" dirty="0"/>
          </a:p>
          <a:p>
            <a:pPr marL="228600" indent="-228600" eaLnBrk="1" hangingPunct="1">
              <a:buFont typeface="Wingdings" panose="05000000000000000000" pitchFamily="2" charset="2"/>
              <a:buNone/>
              <a:defRPr/>
            </a:pPr>
            <a:r>
              <a:rPr lang="en-US" sz="1400" dirty="0" err="1"/>
              <a:t>Alok</a:t>
            </a:r>
            <a:r>
              <a:rPr lang="en-US" sz="1400" dirty="0"/>
              <a:t> Kumar</a:t>
            </a:r>
          </a:p>
          <a:p>
            <a:pPr marL="228600" indent="-228600" eaLnBrk="1" hangingPunct="1">
              <a:buFont typeface="Wingdings" panose="05000000000000000000" pitchFamily="2" charset="2"/>
              <a:buNone/>
              <a:defRPr/>
            </a:pPr>
            <a:r>
              <a:rPr lang="en-US" sz="1400" dirty="0"/>
              <a:t>Data Scientist</a:t>
            </a:r>
          </a:p>
          <a:p>
            <a:pPr marL="228600" indent="-228600" eaLnBrk="1" hangingPunct="1">
              <a:buFont typeface="Wingdings" panose="05000000000000000000" pitchFamily="2" charset="2"/>
              <a:buNone/>
              <a:defRPr/>
            </a:pPr>
            <a:r>
              <a:rPr lang="en-US" sz="1400" dirty="0"/>
              <a:t>Client Technical Professional</a:t>
            </a:r>
          </a:p>
          <a:p>
            <a:pPr marL="228600" indent="-228600" eaLnBrk="1" hangingPunct="1">
              <a:buFont typeface="Wingdings" panose="05000000000000000000" pitchFamily="2" charset="2"/>
              <a:buNone/>
              <a:defRPr/>
            </a:pPr>
            <a:r>
              <a:rPr lang="en-US" sz="1400" dirty="0"/>
              <a:t>Analytics – Platform</a:t>
            </a:r>
          </a:p>
          <a:p>
            <a:pPr marL="228600" indent="-228600" eaLnBrk="1" hangingPunct="1">
              <a:buFont typeface="Wingdings" panose="05000000000000000000" pitchFamily="2" charset="2"/>
              <a:buNone/>
              <a:defRPr/>
            </a:pPr>
            <a:r>
              <a:rPr lang="en-US" sz="1400" dirty="0"/>
              <a:t>Software Group</a:t>
            </a:r>
          </a:p>
          <a:p>
            <a:pPr marL="228600" indent="-228600" eaLnBrk="1" hangingPunct="1">
              <a:buFont typeface="Wingdings" panose="05000000000000000000" pitchFamily="2" charset="2"/>
              <a:buNone/>
              <a:defRPr/>
            </a:pPr>
            <a:r>
              <a:rPr lang="en-US" sz="1400" dirty="0"/>
              <a:t>IBM</a:t>
            </a:r>
          </a:p>
          <a:p>
            <a:pPr marL="228600" indent="-228600" eaLnBrk="1" hangingPunct="1">
              <a:buFont typeface="Wingdings" panose="05000000000000000000" pitchFamily="2" charset="2"/>
              <a:buNone/>
              <a:defRPr/>
            </a:pPr>
            <a:endParaRPr lang="en-US" sz="1400" dirty="0"/>
          </a:p>
          <a:p>
            <a:pPr marL="228600" indent="-228600" eaLnBrk="1" hangingPunct="1">
              <a:buFont typeface="Wingdings" panose="05000000000000000000" pitchFamily="2" charset="2"/>
              <a:buNone/>
              <a:defRPr/>
            </a:pPr>
            <a:endParaRPr lang="en-US" sz="1400" dirty="0"/>
          </a:p>
          <a:p>
            <a:pPr marL="228600" indent="-228600" eaLnBrk="1" hangingPunct="1">
              <a:buFont typeface="Wingdings" panose="05000000000000000000" pitchFamily="2" charset="2"/>
              <a:buNone/>
              <a:defRPr/>
            </a:pPr>
            <a:br>
              <a:rPr lang="en-US" dirty="0"/>
            </a:br>
            <a:br>
              <a:rPr lang="en-US" dirty="0">
                <a:solidFill>
                  <a:schemeClr val="bg1"/>
                </a:solidFill>
              </a:rPr>
            </a:br>
            <a:endParaRPr lang="en-US" dirty="0">
              <a:solidFill>
                <a:schemeClr val="bg1"/>
              </a:solidFill>
            </a:endParaRPr>
          </a:p>
        </p:txBody>
      </p:sp>
      <p:sp>
        <p:nvSpPr>
          <p:cNvPr id="7173" name="Text Box 5"/>
          <p:cNvSpPr txBox="1">
            <a:spLocks noChangeArrowheads="1"/>
          </p:cNvSpPr>
          <p:nvPr/>
        </p:nvSpPr>
        <p:spPr bwMode="auto">
          <a:xfrm>
            <a:off x="228600" y="1414463"/>
            <a:ext cx="4575175" cy="341312"/>
          </a:xfrm>
          <a:prstGeom prst="rect">
            <a:avLst/>
          </a:prstGeom>
          <a:solidFill>
            <a:schemeClr val="tx1"/>
          </a:solidFill>
          <a:ln>
            <a:noFill/>
          </a:ln>
          <a:effectLst/>
        </p:spPr>
        <p:txBody>
          <a:bodyPr>
            <a:spAutoFit/>
          </a:bodyPr>
          <a:lstStyle/>
          <a:p>
            <a:pPr algn="ctr" eaLnBrk="1" hangingPunct="1">
              <a:lnSpc>
                <a:spcPct val="90000"/>
              </a:lnSpc>
              <a:defRPr/>
            </a:pPr>
            <a:r>
              <a:rPr lang="en-US" b="1" dirty="0">
                <a:solidFill>
                  <a:srgbClr val="FFFFFF"/>
                </a:solidFill>
                <a:latin typeface="Arial" charset="0"/>
                <a:cs typeface="Arial" charset="0"/>
              </a:rPr>
              <a:t>What I am going to cover…</a:t>
            </a:r>
          </a:p>
        </p:txBody>
      </p:sp>
      <p:sp>
        <p:nvSpPr>
          <p:cNvPr id="7174" name="Text Box 6"/>
          <p:cNvSpPr txBox="1">
            <a:spLocks noChangeArrowheads="1"/>
          </p:cNvSpPr>
          <p:nvPr/>
        </p:nvSpPr>
        <p:spPr bwMode="auto">
          <a:xfrm>
            <a:off x="5321300" y="1414463"/>
            <a:ext cx="3822700" cy="354012"/>
          </a:xfrm>
          <a:prstGeom prst="rect">
            <a:avLst/>
          </a:prstGeom>
          <a:solidFill>
            <a:schemeClr val="tx1"/>
          </a:solidFill>
          <a:ln>
            <a:noFill/>
          </a:ln>
          <a:effectLst/>
        </p:spPr>
        <p:txBody>
          <a:bodyPr>
            <a:spAutoFit/>
          </a:bodyPr>
          <a:lstStyle/>
          <a:p>
            <a:pPr algn="ctr" eaLnBrk="1" hangingPunct="1">
              <a:lnSpc>
                <a:spcPct val="90000"/>
              </a:lnSpc>
              <a:defRPr/>
            </a:pPr>
            <a:r>
              <a:rPr lang="en-US" b="1" dirty="0">
                <a:solidFill>
                  <a:srgbClr val="FFFFFF"/>
                </a:solidFill>
                <a:latin typeface="Arial" charset="0"/>
                <a:cs typeface="Arial" charset="0"/>
              </a:rPr>
              <a:t>Speaking to you today…</a:t>
            </a:r>
          </a:p>
        </p:txBody>
      </p:sp>
      <p:sp>
        <p:nvSpPr>
          <p:cNvPr id="4103" name="Rectangle 3"/>
          <p:cNvSpPr txBox="1">
            <a:spLocks noChangeArrowheads="1"/>
          </p:cNvSpPr>
          <p:nvPr/>
        </p:nvSpPr>
        <p:spPr bwMode="auto">
          <a:xfrm>
            <a:off x="223838" y="4530725"/>
            <a:ext cx="4575175" cy="1641475"/>
          </a:xfrm>
          <a:prstGeom prst="rect">
            <a:avLst/>
          </a:prstGeom>
          <a:solidFill>
            <a:schemeClr val="accent1">
              <a:lumMod val="40000"/>
              <a:lumOff val="60000"/>
            </a:schemeClr>
          </a:solidFill>
          <a:ln w="9525">
            <a:noFill/>
            <a:miter lim="800000"/>
            <a:headEnd/>
            <a:tailEnd/>
          </a:ln>
        </p:spPr>
        <p:txBody>
          <a:bodyPr/>
          <a:lstStyle/>
          <a:p>
            <a:pPr marL="228600" indent="-228600" defTabSz="457200" eaLnBrk="1" hangingPunct="1">
              <a:buFont typeface="Arial" charset="0"/>
              <a:buAutoNum type="arabicPeriod"/>
              <a:defRPr/>
            </a:pPr>
            <a:r>
              <a:rPr lang="en-US" sz="1400" dirty="0">
                <a:solidFill>
                  <a:srgbClr val="000000"/>
                </a:solidFill>
                <a:latin typeface="Arial" charset="0"/>
              </a:rPr>
              <a:t>Telco Churn Prediction with SPSS Random Tree</a:t>
            </a:r>
          </a:p>
        </p:txBody>
      </p:sp>
      <p:sp>
        <p:nvSpPr>
          <p:cNvPr id="10" name="Text Box 5"/>
          <p:cNvSpPr txBox="1">
            <a:spLocks noChangeArrowheads="1"/>
          </p:cNvSpPr>
          <p:nvPr/>
        </p:nvSpPr>
        <p:spPr bwMode="auto">
          <a:xfrm>
            <a:off x="223837" y="4229100"/>
            <a:ext cx="4575175" cy="342900"/>
          </a:xfrm>
          <a:prstGeom prst="rect">
            <a:avLst/>
          </a:prstGeom>
          <a:solidFill>
            <a:schemeClr val="tx1"/>
          </a:solidFill>
          <a:ln>
            <a:noFill/>
          </a:ln>
          <a:effectLst/>
        </p:spPr>
        <p:txBody>
          <a:bodyPr>
            <a:spAutoFit/>
          </a:bodyPr>
          <a:lstStyle/>
          <a:p>
            <a:pPr algn="ctr" eaLnBrk="1" hangingPunct="1">
              <a:lnSpc>
                <a:spcPct val="90000"/>
              </a:lnSpc>
              <a:defRPr/>
            </a:pPr>
            <a:r>
              <a:rPr lang="en-US" b="1" dirty="0">
                <a:solidFill>
                  <a:srgbClr val="FFFFFF"/>
                </a:solidFill>
                <a:latin typeface="Arial" charset="0"/>
                <a:cs typeface="Arial" charset="0"/>
              </a:rPr>
              <a:t>Sample Use Cases…</a:t>
            </a:r>
          </a:p>
        </p:txBody>
      </p:sp>
      <p:pic>
        <p:nvPicPr>
          <p:cNvPr id="9225"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1300" y="1768475"/>
            <a:ext cx="2389188"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57AEB33-8DAF-4FB9-9E5C-C74B22EA1E7B}"/>
              </a:ext>
            </a:extLst>
          </p:cNvPr>
          <p:cNvPicPr>
            <a:picLocks noChangeAspect="1"/>
          </p:cNvPicPr>
          <p:nvPr/>
        </p:nvPicPr>
        <p:blipFill>
          <a:blip r:embed="rId4"/>
          <a:stretch>
            <a:fillRect/>
          </a:stretch>
        </p:blipFill>
        <p:spPr>
          <a:xfrm>
            <a:off x="2524125" y="604350"/>
            <a:ext cx="533400" cy="514350"/>
          </a:xfrm>
          <a:prstGeom prst="rect">
            <a:avLst/>
          </a:prstGeom>
        </p:spPr>
      </p:pic>
    </p:spTree>
    <p:extLst>
      <p:ext uri="{BB962C8B-B14F-4D97-AF65-F5344CB8AC3E}">
        <p14:creationId xmlns:p14="http://schemas.microsoft.com/office/powerpoint/2010/main" val="213560456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p:cNvSpPr/>
          <p:nvPr/>
        </p:nvSpPr>
        <p:spPr>
          <a:xfrm>
            <a:off x="1" y="15494"/>
            <a:ext cx="9143999" cy="1039115"/>
          </a:xfrm>
          <a:prstGeom prst="rect">
            <a:avLst/>
          </a:prstGeom>
          <a:solidFill>
            <a:schemeClr val="accent2">
              <a:lumMod val="75000"/>
            </a:schemeClr>
          </a:solidFill>
          <a:ln w="3175">
            <a:miter lim="400000"/>
          </a:ln>
        </p:spPr>
        <p:txBody>
          <a:bodyPr lIns="182880" tIns="182880" rIns="19050" bIns="19050" anchor="t" anchorCtr="0"/>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IBM Plex Sans"/>
                <a:ea typeface="Helvetica Neue" charset="0"/>
                <a:cs typeface="Helvetica Neue" charset="0"/>
              </a:rPr>
              <a:t>What is IBM Watson Studio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IBM Plex Sans"/>
                <a:ea typeface="Helvetica Neue Light" charset="0"/>
                <a:cs typeface="Helvetica Neue Light" charset="0"/>
              </a:rPr>
              <a:t>Tools for supporting different skills</a:t>
            </a:r>
          </a:p>
        </p:txBody>
      </p:sp>
      <p:sp>
        <p:nvSpPr>
          <p:cNvPr id="15" name="TextBox 14"/>
          <p:cNvSpPr txBox="1"/>
          <p:nvPr/>
        </p:nvSpPr>
        <p:spPr>
          <a:xfrm>
            <a:off x="3390545" y="2025587"/>
            <a:ext cx="5604748" cy="3198255"/>
          </a:xfrm>
          <a:prstGeom prst="rect">
            <a:avLst/>
          </a:prstGeom>
          <a:noFill/>
          <a:ln w="19050">
            <a:solidFill>
              <a:schemeClr val="accent5"/>
            </a:solidFill>
            <a:prstDash val="dash"/>
          </a:ln>
        </p:spPr>
        <p:txBody>
          <a:bodyPr wrap="square" rtlCol="0">
            <a:no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125" b="0" i="0" u="none" strike="noStrike" kern="1200" cap="none" spc="0" normalizeH="0" baseline="0" noProof="0" dirty="0">
              <a:ln>
                <a:noFill/>
              </a:ln>
              <a:solidFill>
                <a:srgbClr val="1FB3CF">
                  <a:lumMod val="50000"/>
                  <a:lumOff val="50000"/>
                </a:srgbClr>
              </a:solidFill>
              <a:effectLst/>
              <a:uLnTx/>
              <a:uFillTx/>
              <a:latin typeface="IBM Plex Sans"/>
              <a:ea typeface="HelvNeue for IBM" charset="0"/>
              <a:cs typeface="HelvNeue for IBM" charset="0"/>
            </a:endParaRPr>
          </a:p>
        </p:txBody>
      </p:sp>
      <p:pic>
        <p:nvPicPr>
          <p:cNvPr id="17" name="Picture 2" descr="mage result for rstudio icon transpar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9007" y="2531549"/>
            <a:ext cx="839279" cy="2949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ge result for jupyter notebookes icon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2945" y="2478345"/>
            <a:ext cx="460760" cy="46076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3849189" y="3203408"/>
            <a:ext cx="2088891" cy="234281"/>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125" b="0" i="0" u="none" strike="noStrike" kern="1200" cap="none" spc="0" normalizeH="0" baseline="0" noProof="0" dirty="0">
                <a:ln>
                  <a:noFill/>
                </a:ln>
                <a:solidFill>
                  <a:srgbClr val="000000"/>
                </a:solidFill>
                <a:effectLst/>
                <a:uLnTx/>
                <a:uFillTx/>
                <a:latin typeface="IBM Plex Sans"/>
                <a:ea typeface="+mn-ea"/>
                <a:cs typeface="+mn-cs"/>
              </a:rPr>
              <a:t>Machine Learning Runtimes</a:t>
            </a:r>
          </a:p>
        </p:txBody>
      </p:sp>
      <p:pic>
        <p:nvPicPr>
          <p:cNvPr id="24" name="Picture 6" descr="mage result for scikit learn icon transpare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27665" y="3444873"/>
            <a:ext cx="436864" cy="436864"/>
          </a:xfrm>
          <a:prstGeom prst="rect">
            <a:avLst/>
          </a:prstGeom>
          <a:noFill/>
          <a:ln>
            <a:noFill/>
          </a:ln>
          <a:extLst/>
        </p:spPr>
      </p:pic>
      <p:pic>
        <p:nvPicPr>
          <p:cNvPr id="25" name="Picture 24" descr="mage result for xg boost icon transparen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7003" y="3529811"/>
            <a:ext cx="479489" cy="184509"/>
          </a:xfrm>
          <a:prstGeom prst="rect">
            <a:avLst/>
          </a:prstGeom>
          <a:noFill/>
          <a:ln>
            <a:noFill/>
          </a:ln>
          <a:extLst/>
        </p:spPr>
      </p:pic>
      <p:pic>
        <p:nvPicPr>
          <p:cNvPr id="27" name="Picture 10" descr="mage result for Spark MLlib icon transparen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08479" y="3498662"/>
            <a:ext cx="367393" cy="331550"/>
          </a:xfrm>
          <a:prstGeom prst="rect">
            <a:avLst/>
          </a:prstGeom>
          <a:noFill/>
          <a:ln>
            <a:noFill/>
          </a:ln>
          <a:extLst/>
        </p:spPr>
      </p:pic>
      <p:pic>
        <p:nvPicPr>
          <p:cNvPr id="28" name="Picture 27" descr="mage result for Spark MLlib icon transparen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02510" y="3490855"/>
            <a:ext cx="493357" cy="262423"/>
          </a:xfrm>
          <a:prstGeom prst="rect">
            <a:avLst/>
          </a:prstGeom>
          <a:noFill/>
          <a:ln>
            <a:noFill/>
          </a:ln>
          <a:extLst/>
        </p:spPr>
      </p:pic>
      <p:grpSp>
        <p:nvGrpSpPr>
          <p:cNvPr id="30" name="Group 29"/>
          <p:cNvGrpSpPr/>
          <p:nvPr/>
        </p:nvGrpSpPr>
        <p:grpSpPr>
          <a:xfrm>
            <a:off x="6317696" y="3213793"/>
            <a:ext cx="2417297" cy="611661"/>
            <a:chOff x="3292803" y="2539631"/>
            <a:chExt cx="2785188" cy="815548"/>
          </a:xfrm>
          <a:noFill/>
        </p:grpSpPr>
        <p:sp>
          <p:nvSpPr>
            <p:cNvPr id="31" name="Rectangle 30"/>
            <p:cNvSpPr/>
            <p:nvPr/>
          </p:nvSpPr>
          <p:spPr>
            <a:xfrm>
              <a:off x="3292803" y="2539631"/>
              <a:ext cx="2785188" cy="312375"/>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125" b="0" i="0" u="none" strike="noStrike" kern="1200" cap="none" spc="0" normalizeH="0" baseline="0" noProof="0" dirty="0">
                  <a:ln>
                    <a:noFill/>
                  </a:ln>
                  <a:solidFill>
                    <a:srgbClr val="000000"/>
                  </a:solidFill>
                  <a:effectLst/>
                  <a:uLnTx/>
                  <a:uFillTx/>
                  <a:latin typeface="IBM Plex Sans"/>
                  <a:ea typeface="+mn-ea"/>
                  <a:cs typeface="+mn-cs"/>
                </a:rPr>
                <a:t>Deep Learning Runtimes</a:t>
              </a:r>
            </a:p>
          </p:txBody>
        </p:sp>
        <p:pic>
          <p:nvPicPr>
            <p:cNvPr id="32" name="Picture 12" descr="mage result for Tensorflow icon transparen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96585" y="2973116"/>
              <a:ext cx="468863" cy="382063"/>
            </a:xfrm>
            <a:prstGeom prst="rect">
              <a:avLst/>
            </a:prstGeom>
            <a:grpFill/>
            <a:ln>
              <a:noFill/>
            </a:ln>
            <a:extLst/>
          </p:spPr>
        </p:pic>
        <p:pic>
          <p:nvPicPr>
            <p:cNvPr id="33" name="Picture 32"/>
            <p:cNvPicPr>
              <a:picLocks noChangeAspect="1"/>
            </p:cNvPicPr>
            <p:nvPr/>
          </p:nvPicPr>
          <p:blipFill>
            <a:blip r:embed="rId9"/>
            <a:stretch>
              <a:fillRect/>
            </a:stretch>
          </p:blipFill>
          <p:spPr>
            <a:xfrm>
              <a:off x="3973941" y="2986506"/>
              <a:ext cx="621165" cy="241141"/>
            </a:xfrm>
            <a:prstGeom prst="rect">
              <a:avLst/>
            </a:prstGeom>
            <a:grpFill/>
            <a:ln>
              <a:noFill/>
            </a:ln>
          </p:spPr>
        </p:pic>
        <p:pic>
          <p:nvPicPr>
            <p:cNvPr id="42" name="Picture 41"/>
            <p:cNvPicPr>
              <a:picLocks noChangeAspect="1"/>
            </p:cNvPicPr>
            <p:nvPr/>
          </p:nvPicPr>
          <p:blipFill>
            <a:blip r:embed="rId10"/>
            <a:stretch>
              <a:fillRect/>
            </a:stretch>
          </p:blipFill>
          <p:spPr>
            <a:xfrm>
              <a:off x="4725285" y="3042824"/>
              <a:ext cx="517334" cy="163600"/>
            </a:xfrm>
            <a:prstGeom prst="rect">
              <a:avLst/>
            </a:prstGeom>
            <a:grpFill/>
            <a:ln>
              <a:noFill/>
            </a:ln>
          </p:spPr>
        </p:pic>
        <p:pic>
          <p:nvPicPr>
            <p:cNvPr id="43" name="Picture 42"/>
            <p:cNvPicPr>
              <a:picLocks noChangeAspect="1"/>
            </p:cNvPicPr>
            <p:nvPr/>
          </p:nvPicPr>
          <p:blipFill>
            <a:blip r:embed="rId11"/>
            <a:stretch>
              <a:fillRect/>
            </a:stretch>
          </p:blipFill>
          <p:spPr>
            <a:xfrm>
              <a:off x="5454220" y="2977134"/>
              <a:ext cx="581021" cy="294981"/>
            </a:xfrm>
            <a:prstGeom prst="rect">
              <a:avLst/>
            </a:prstGeom>
            <a:grpFill/>
            <a:ln>
              <a:noFill/>
            </a:ln>
          </p:spPr>
        </p:pic>
      </p:grpSp>
      <p:pic>
        <p:nvPicPr>
          <p:cNvPr id="44" name="Picture 43" descr="mage result for docker icon transparen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630307" y="4406595"/>
            <a:ext cx="591543" cy="52746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2" descr="mage result for kubernetes icon transparen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486882" y="4395637"/>
            <a:ext cx="676293" cy="57968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mage result for nvidia gpu icon transparen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486577" y="4356309"/>
            <a:ext cx="605509" cy="60550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4140190" y="2102656"/>
            <a:ext cx="4231671" cy="265457"/>
          </a:xfrm>
          <a:prstGeom prst="rect">
            <a:avLst/>
          </a:prstGeom>
          <a:noFill/>
          <a:ln w="19050">
            <a:noFill/>
          </a:ln>
        </p:spPr>
        <p:txBody>
          <a:bodyPr wrap="square" rtlCol="0">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125" b="0" i="0" u="none" strike="noStrike" kern="1200" cap="none" spc="0" normalizeH="0" baseline="0" noProof="0" dirty="0">
                <a:ln>
                  <a:noFill/>
                </a:ln>
                <a:solidFill>
                  <a:srgbClr val="000000">
                    <a:lumMod val="50000"/>
                    <a:lumOff val="50000"/>
                  </a:srgbClr>
                </a:solidFill>
                <a:effectLst/>
                <a:uLnTx/>
                <a:uFillTx/>
                <a:latin typeface="IBM Plex Sans"/>
                <a:ea typeface="HelvNeue for IBM" charset="0"/>
                <a:cs typeface="HelvNeue for IBM" charset="0"/>
              </a:rPr>
              <a:t>Authoring Tools</a:t>
            </a:r>
          </a:p>
        </p:txBody>
      </p:sp>
      <p:sp>
        <p:nvSpPr>
          <p:cNvPr id="48" name="TextBox 47"/>
          <p:cNvSpPr txBox="1"/>
          <p:nvPr/>
        </p:nvSpPr>
        <p:spPr>
          <a:xfrm>
            <a:off x="4206081" y="4072637"/>
            <a:ext cx="4247513" cy="265457"/>
          </a:xfrm>
          <a:prstGeom prst="rect">
            <a:avLst/>
          </a:prstGeom>
          <a:noFill/>
          <a:ln w="19050">
            <a:noFill/>
          </a:ln>
        </p:spPr>
        <p:txBody>
          <a:bodyPr wrap="square" rtlCol="0">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125" b="0" i="0" u="none" strike="noStrike" kern="1200" cap="none" spc="0" normalizeH="0" baseline="0" noProof="0" dirty="0">
                <a:ln>
                  <a:noFill/>
                </a:ln>
                <a:solidFill>
                  <a:srgbClr val="000000">
                    <a:lumMod val="50000"/>
                    <a:lumOff val="50000"/>
                  </a:srgbClr>
                </a:solidFill>
                <a:effectLst/>
                <a:uLnTx/>
                <a:uFillTx/>
                <a:latin typeface="IBM Plex Sans"/>
                <a:ea typeface="HelvNeue for IBM" charset="0"/>
                <a:cs typeface="HelvNeue for IBM" charset="0"/>
              </a:rPr>
              <a:t>Scalable &amp; modern infrastructure</a:t>
            </a:r>
          </a:p>
        </p:txBody>
      </p:sp>
      <p:cxnSp>
        <p:nvCxnSpPr>
          <p:cNvPr id="50" name="Straight Connector 49"/>
          <p:cNvCxnSpPr/>
          <p:nvPr/>
        </p:nvCxnSpPr>
        <p:spPr>
          <a:xfrm>
            <a:off x="3617047" y="3448074"/>
            <a:ext cx="2513684" cy="4563"/>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597028" y="3932979"/>
            <a:ext cx="5137965"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6454134" y="3449014"/>
            <a:ext cx="2280859" cy="8194"/>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3542946" y="3148285"/>
            <a:ext cx="5338595" cy="5374"/>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pic>
        <p:nvPicPr>
          <p:cNvPr id="54" name="Picture 53"/>
          <p:cNvPicPr>
            <a:picLocks noChangeAspect="1"/>
          </p:cNvPicPr>
          <p:nvPr/>
        </p:nvPicPr>
        <p:blipFill>
          <a:blip r:embed="rId15"/>
          <a:stretch>
            <a:fillRect/>
          </a:stretch>
        </p:blipFill>
        <p:spPr>
          <a:xfrm>
            <a:off x="4973588" y="2440796"/>
            <a:ext cx="584879" cy="525651"/>
          </a:xfrm>
          <a:prstGeom prst="rect">
            <a:avLst/>
          </a:prstGeom>
        </p:spPr>
      </p:pic>
      <p:pic>
        <p:nvPicPr>
          <p:cNvPr id="35" name="Picture 34" descr="hAsset 5@2x.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31527" y="2406699"/>
            <a:ext cx="508000" cy="502920"/>
          </a:xfrm>
          <a:prstGeom prst="rect">
            <a:avLst/>
          </a:prstGeom>
        </p:spPr>
      </p:pic>
      <p:pic>
        <p:nvPicPr>
          <p:cNvPr id="36" name="Picture 35" descr="hAsset 6@2x.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447979" y="2406699"/>
            <a:ext cx="518160" cy="502920"/>
          </a:xfrm>
          <a:prstGeom prst="rect">
            <a:avLst/>
          </a:prstGeom>
        </p:spPr>
      </p:pic>
      <p:pic>
        <p:nvPicPr>
          <p:cNvPr id="37" name="Picture 36" descr="hAsset 8@2x.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74592" y="2404159"/>
            <a:ext cx="660400" cy="508000"/>
          </a:xfrm>
          <a:prstGeom prst="rect">
            <a:avLst/>
          </a:prstGeom>
        </p:spPr>
      </p:pic>
      <p:pic>
        <p:nvPicPr>
          <p:cNvPr id="3" name="Picture 2"/>
          <p:cNvPicPr>
            <a:picLocks noChangeAspect="1"/>
          </p:cNvPicPr>
          <p:nvPr/>
        </p:nvPicPr>
        <p:blipFill rotWithShape="1">
          <a:blip r:embed="rId19"/>
          <a:srcRect t="38291" b="37882"/>
          <a:stretch/>
        </p:blipFill>
        <p:spPr>
          <a:xfrm>
            <a:off x="7321304" y="4518030"/>
            <a:ext cx="1059206" cy="253644"/>
          </a:xfrm>
          <a:prstGeom prst="rect">
            <a:avLst/>
          </a:prstGeom>
        </p:spPr>
      </p:pic>
      <p:pic>
        <p:nvPicPr>
          <p:cNvPr id="4" name="Picture 3"/>
          <p:cNvPicPr>
            <a:picLocks noChangeAspect="1"/>
          </p:cNvPicPr>
          <p:nvPr/>
        </p:nvPicPr>
        <p:blipFill>
          <a:blip r:embed="rId20"/>
          <a:stretch>
            <a:fillRect/>
          </a:stretch>
        </p:blipFill>
        <p:spPr>
          <a:xfrm>
            <a:off x="5688475" y="2404156"/>
            <a:ext cx="344239" cy="458986"/>
          </a:xfrm>
          <a:prstGeom prst="rect">
            <a:avLst/>
          </a:prstGeom>
        </p:spPr>
      </p:pic>
      <p:pic>
        <p:nvPicPr>
          <p:cNvPr id="6" name="Picture 5"/>
          <p:cNvPicPr>
            <a:picLocks noChangeAspect="1"/>
          </p:cNvPicPr>
          <p:nvPr/>
        </p:nvPicPr>
        <p:blipFill>
          <a:blip r:embed="rId21">
            <a:clrChange>
              <a:clrFrom>
                <a:srgbClr val="666666"/>
              </a:clrFrom>
              <a:clrTo>
                <a:srgbClr val="666666">
                  <a:alpha val="0"/>
                </a:srgbClr>
              </a:clrTo>
            </a:clrChange>
          </a:blip>
          <a:stretch>
            <a:fillRect/>
          </a:stretch>
        </p:blipFill>
        <p:spPr>
          <a:xfrm>
            <a:off x="6200514" y="2449464"/>
            <a:ext cx="464639" cy="339361"/>
          </a:xfrm>
          <a:prstGeom prst="rect">
            <a:avLst/>
          </a:prstGeom>
        </p:spPr>
      </p:pic>
      <p:sp>
        <p:nvSpPr>
          <p:cNvPr id="11" name="TextBox 10"/>
          <p:cNvSpPr txBox="1"/>
          <p:nvPr/>
        </p:nvSpPr>
        <p:spPr>
          <a:xfrm>
            <a:off x="5551029" y="2814426"/>
            <a:ext cx="798102" cy="33855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a:ea typeface="+mn-ea"/>
                <a:cs typeface="Arial" charset="0"/>
              </a:rPr>
              <a:t>Decision Optimization</a:t>
            </a:r>
          </a:p>
        </p:txBody>
      </p:sp>
      <p:sp>
        <p:nvSpPr>
          <p:cNvPr id="55" name="TextBox 54"/>
          <p:cNvSpPr txBox="1"/>
          <p:nvPr/>
        </p:nvSpPr>
        <p:spPr>
          <a:xfrm>
            <a:off x="6199088" y="2790271"/>
            <a:ext cx="687769" cy="46166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000000"/>
                </a:solidFill>
                <a:effectLst/>
                <a:uLnTx/>
                <a:uFillTx/>
                <a:latin typeface="IBM Plex Sans"/>
                <a:ea typeface="+mn-ea"/>
                <a:cs typeface="Arial" charset="0"/>
              </a:rPr>
              <a:t>Cognos</a:t>
            </a:r>
            <a:r>
              <a:rPr kumimoji="0" lang="en-US" sz="800" b="0" i="0" u="none" strike="noStrike" kern="1200" cap="none" spc="0" normalizeH="0" baseline="0" noProof="0" dirty="0">
                <a:ln>
                  <a:noFill/>
                </a:ln>
                <a:solidFill>
                  <a:srgbClr val="000000"/>
                </a:solidFill>
                <a:effectLst/>
                <a:uLnTx/>
                <a:uFillTx/>
                <a:latin typeface="IBM Plex Sans"/>
                <a:ea typeface="+mn-ea"/>
                <a:cs typeface="Arial" charset="0"/>
              </a:rPr>
              <a:t> Dashboards</a:t>
            </a:r>
          </a:p>
        </p:txBody>
      </p:sp>
      <p:sp>
        <p:nvSpPr>
          <p:cNvPr id="38" name="Slide Number Placeholder 2"/>
          <p:cNvSpPr txBox="1">
            <a:spLocks/>
          </p:cNvSpPr>
          <p:nvPr/>
        </p:nvSpPr>
        <p:spPr>
          <a:xfrm>
            <a:off x="6824140" y="5459967"/>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cs typeface="Arial" charset="0"/>
              </a:rPr>
              <a:t>3</a:t>
            </a:r>
          </a:p>
        </p:txBody>
      </p:sp>
      <p:grpSp>
        <p:nvGrpSpPr>
          <p:cNvPr id="39" name="Group 38"/>
          <p:cNvGrpSpPr/>
          <p:nvPr/>
        </p:nvGrpSpPr>
        <p:grpSpPr>
          <a:xfrm>
            <a:off x="2251052" y="5527240"/>
            <a:ext cx="1970306" cy="302956"/>
            <a:chOff x="1266974" y="1095"/>
            <a:chExt cx="1495186" cy="971871"/>
          </a:xfrm>
        </p:grpSpPr>
        <p:sp>
          <p:nvSpPr>
            <p:cNvPr id="40" name="Rounded Rectangle 39"/>
            <p:cNvSpPr/>
            <p:nvPr/>
          </p:nvSpPr>
          <p:spPr>
            <a:xfrm>
              <a:off x="1266974" y="1095"/>
              <a:ext cx="1495186" cy="971871"/>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ounded Rectangle 4"/>
            <p:cNvSpPr/>
            <p:nvPr/>
          </p:nvSpPr>
          <p:spPr>
            <a:xfrm>
              <a:off x="1314417" y="48538"/>
              <a:ext cx="1400300" cy="8769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050" b="0" i="0" u="none" strike="noStrike" kern="1200" cap="none" spc="0" normalizeH="0" baseline="0" noProof="0" dirty="0">
                  <a:ln>
                    <a:noFill/>
                  </a:ln>
                  <a:solidFill>
                    <a:srgbClr val="000E5E"/>
                  </a:solidFill>
                  <a:effectLst/>
                  <a:uLnTx/>
                  <a:uFillTx/>
                  <a:latin typeface="IBM Plex Sans"/>
                  <a:ea typeface="+mn-ea"/>
                  <a:cs typeface="+mn-cs"/>
                </a:rPr>
                <a:t>Fully Managed on </a:t>
              </a:r>
              <a:r>
                <a:rPr kumimoji="0" lang="en-US" sz="1050" b="1" i="0" u="none" strike="noStrike" kern="1200" cap="none" spc="0" normalizeH="0" baseline="0" noProof="0" dirty="0">
                  <a:ln>
                    <a:noFill/>
                  </a:ln>
                  <a:solidFill>
                    <a:srgbClr val="000E5E"/>
                  </a:solidFill>
                  <a:effectLst/>
                  <a:uLnTx/>
                  <a:uFillTx/>
                  <a:latin typeface="IBM Plex Sans"/>
                  <a:ea typeface="+mn-ea"/>
                  <a:cs typeface="+mn-cs"/>
                </a:rPr>
                <a:t>IBM Cloud</a:t>
              </a:r>
            </a:p>
          </p:txBody>
        </p:sp>
      </p:grpSp>
      <p:grpSp>
        <p:nvGrpSpPr>
          <p:cNvPr id="49" name="Group 48"/>
          <p:cNvGrpSpPr/>
          <p:nvPr/>
        </p:nvGrpSpPr>
        <p:grpSpPr>
          <a:xfrm>
            <a:off x="4326406" y="5524894"/>
            <a:ext cx="2011673" cy="307651"/>
            <a:chOff x="1266974" y="1095"/>
            <a:chExt cx="1495186" cy="971871"/>
          </a:xfrm>
        </p:grpSpPr>
        <p:sp>
          <p:nvSpPr>
            <p:cNvPr id="59" name="Rounded Rectangle 58"/>
            <p:cNvSpPr/>
            <p:nvPr/>
          </p:nvSpPr>
          <p:spPr>
            <a:xfrm>
              <a:off x="1266974" y="1095"/>
              <a:ext cx="1495186" cy="971871"/>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0" name="Rounded Rectangle 4"/>
            <p:cNvSpPr/>
            <p:nvPr/>
          </p:nvSpPr>
          <p:spPr>
            <a:xfrm>
              <a:off x="1314417" y="48538"/>
              <a:ext cx="1400300" cy="8769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050" b="1" i="0" u="none" strike="noStrike" kern="1200" cap="none" spc="0" normalizeH="0" baseline="0" noProof="0" dirty="0">
                  <a:ln>
                    <a:noFill/>
                  </a:ln>
                  <a:solidFill>
                    <a:srgbClr val="000E5E"/>
                  </a:solidFill>
                  <a:effectLst/>
                  <a:uLnTx/>
                  <a:uFillTx/>
                  <a:latin typeface="IBM Plex Sans"/>
                  <a:ea typeface="+mn-ea"/>
                  <a:cs typeface="+mn-cs"/>
                </a:rPr>
                <a:t>Local </a:t>
              </a:r>
              <a:r>
                <a:rPr kumimoji="0" lang="mr-IN" sz="1050" b="0" i="0" u="none" strike="noStrike" kern="1200" cap="none" spc="0" normalizeH="0" baseline="0" noProof="0" dirty="0">
                  <a:ln>
                    <a:noFill/>
                  </a:ln>
                  <a:solidFill>
                    <a:srgbClr val="000E5E"/>
                  </a:solidFill>
                  <a:effectLst/>
                  <a:uLnTx/>
                  <a:uFillTx/>
                  <a:latin typeface="IBM Plex Sans"/>
                  <a:ea typeface="+mn-ea"/>
                  <a:cs typeface="+mn-cs"/>
                </a:rPr>
                <a:t>–</a:t>
              </a:r>
              <a:r>
                <a:rPr kumimoji="0" lang="en-US" sz="1050" b="0" i="0" u="none" strike="noStrike" kern="1200" cap="none" spc="0" normalizeH="0" baseline="0" noProof="0" dirty="0">
                  <a:ln>
                    <a:noFill/>
                  </a:ln>
                  <a:solidFill>
                    <a:srgbClr val="000E5E"/>
                  </a:solidFill>
                  <a:effectLst/>
                  <a:uLnTx/>
                  <a:uFillTx/>
                  <a:latin typeface="IBM Plex Sans"/>
                  <a:ea typeface="+mn-ea"/>
                  <a:cs typeface="+mn-cs"/>
                </a:rPr>
                <a:t> Deploy it anywhere</a:t>
              </a:r>
            </a:p>
          </p:txBody>
        </p:sp>
      </p:grpSp>
      <p:grpSp>
        <p:nvGrpSpPr>
          <p:cNvPr id="61" name="Group 60"/>
          <p:cNvGrpSpPr/>
          <p:nvPr/>
        </p:nvGrpSpPr>
        <p:grpSpPr>
          <a:xfrm>
            <a:off x="6431573" y="5530391"/>
            <a:ext cx="2572281" cy="317661"/>
            <a:chOff x="1266974" y="1095"/>
            <a:chExt cx="1495186" cy="971871"/>
          </a:xfrm>
        </p:grpSpPr>
        <p:sp>
          <p:nvSpPr>
            <p:cNvPr id="62" name="Rounded Rectangle 61"/>
            <p:cNvSpPr/>
            <p:nvPr/>
          </p:nvSpPr>
          <p:spPr>
            <a:xfrm>
              <a:off x="1266974" y="1095"/>
              <a:ext cx="1495186" cy="971871"/>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3" name="Rounded Rectangle 4"/>
            <p:cNvSpPr/>
            <p:nvPr/>
          </p:nvSpPr>
          <p:spPr>
            <a:xfrm>
              <a:off x="1314417" y="48538"/>
              <a:ext cx="1400300" cy="8769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050" b="1" i="0" u="none" strike="noStrike" kern="1200" cap="none" spc="0" normalizeH="0" baseline="0" noProof="0" dirty="0">
                  <a:ln>
                    <a:noFill/>
                  </a:ln>
                  <a:solidFill>
                    <a:srgbClr val="000E5E"/>
                  </a:solidFill>
                  <a:effectLst/>
                  <a:uLnTx/>
                  <a:uFillTx/>
                  <a:latin typeface="IBM Plex Sans"/>
                  <a:ea typeface="+mn-ea"/>
                  <a:cs typeface="+mn-cs"/>
                </a:rPr>
                <a:t>Private Cloud - </a:t>
              </a:r>
              <a:r>
                <a:rPr kumimoji="0" lang="en-US" sz="1050" b="0" i="0" u="none" strike="noStrike" kern="1200" cap="none" spc="0" normalizeH="0" baseline="0" noProof="0" dirty="0">
                  <a:ln>
                    <a:noFill/>
                  </a:ln>
                  <a:solidFill>
                    <a:srgbClr val="000E5E"/>
                  </a:solidFill>
                  <a:effectLst/>
                  <a:uLnTx/>
                  <a:uFillTx/>
                  <a:latin typeface="IBM Plex Sans"/>
                  <a:ea typeface="+mn-ea"/>
                  <a:cs typeface="+mn-cs"/>
                </a:rPr>
                <a:t>Embedded in ICP4D</a:t>
              </a:r>
            </a:p>
          </p:txBody>
        </p:sp>
      </p:grpSp>
      <p:sp>
        <p:nvSpPr>
          <p:cNvPr id="64" name="Rectangle 63"/>
          <p:cNvSpPr/>
          <p:nvPr/>
        </p:nvSpPr>
        <p:spPr>
          <a:xfrm>
            <a:off x="84073" y="5211481"/>
            <a:ext cx="1611380" cy="261610"/>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Helvetica Neue Light" charset="0"/>
                <a:ea typeface="Helvetica Neue Light" charset="0"/>
                <a:cs typeface="Helvetica Neue Light" charset="0"/>
                <a:sym typeface="Arial"/>
              </a:rPr>
              <a:t>Deployment options:</a:t>
            </a:r>
            <a:endParaRPr kumimoji="0" lang="en-US" sz="1050" b="0" i="0" u="none" strike="noStrike" kern="1200" cap="none" spc="0" normalizeH="0" baseline="0" noProof="0" dirty="0">
              <a:ln>
                <a:noFill/>
              </a:ln>
              <a:solidFill>
                <a:srgbClr val="000000"/>
              </a:solidFill>
              <a:effectLst/>
              <a:uLnTx/>
              <a:uFillTx/>
              <a:latin typeface="IBM Plex Sans"/>
              <a:ea typeface="+mn-ea"/>
              <a:cs typeface="Arial" charset="0"/>
            </a:endParaRPr>
          </a:p>
        </p:txBody>
      </p:sp>
      <p:grpSp>
        <p:nvGrpSpPr>
          <p:cNvPr id="65" name="Group 64"/>
          <p:cNvGrpSpPr/>
          <p:nvPr/>
        </p:nvGrpSpPr>
        <p:grpSpPr>
          <a:xfrm>
            <a:off x="84073" y="5512451"/>
            <a:ext cx="2085360" cy="302956"/>
            <a:chOff x="1266974" y="1095"/>
            <a:chExt cx="1495186" cy="971871"/>
          </a:xfrm>
        </p:grpSpPr>
        <p:sp>
          <p:nvSpPr>
            <p:cNvPr id="66" name="Rounded Rectangle 65"/>
            <p:cNvSpPr/>
            <p:nvPr/>
          </p:nvSpPr>
          <p:spPr>
            <a:xfrm>
              <a:off x="1266974" y="1095"/>
              <a:ext cx="1495186" cy="971871"/>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7" name="Rounded Rectangle 4"/>
            <p:cNvSpPr/>
            <p:nvPr/>
          </p:nvSpPr>
          <p:spPr>
            <a:xfrm>
              <a:off x="1314417" y="48538"/>
              <a:ext cx="1400300" cy="8769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050" b="1" i="0" u="none" strike="noStrike" kern="1200" cap="none" spc="0" normalizeH="0" baseline="0" noProof="0" dirty="0">
                  <a:ln>
                    <a:noFill/>
                  </a:ln>
                  <a:solidFill>
                    <a:srgbClr val="000E5E"/>
                  </a:solidFill>
                  <a:effectLst/>
                  <a:uLnTx/>
                  <a:uFillTx/>
                  <a:latin typeface="IBM Plex Sans"/>
                  <a:ea typeface="+mn-ea"/>
                  <a:cs typeface="+mn-cs"/>
                </a:rPr>
                <a:t>Desktop</a:t>
              </a:r>
              <a:r>
                <a:rPr kumimoji="0" lang="en-US" sz="1050" b="0" i="0" u="none" strike="noStrike" kern="1200" cap="none" spc="0" normalizeH="0" baseline="0" noProof="0" dirty="0">
                  <a:ln>
                    <a:noFill/>
                  </a:ln>
                  <a:solidFill>
                    <a:srgbClr val="000E5E"/>
                  </a:solidFill>
                  <a:effectLst/>
                  <a:uLnTx/>
                  <a:uFillTx/>
                  <a:latin typeface="IBM Plex Sans"/>
                  <a:ea typeface="+mn-ea"/>
                  <a:cs typeface="+mn-cs"/>
                </a:rPr>
                <a:t> - Windows &amp; </a:t>
              </a:r>
              <a:r>
                <a:rPr kumimoji="0" lang="en-US" sz="1050" b="0" i="0" u="none" strike="noStrike" kern="1200" cap="none" spc="0" normalizeH="0" baseline="0" noProof="0" dirty="0" err="1">
                  <a:ln>
                    <a:noFill/>
                  </a:ln>
                  <a:solidFill>
                    <a:srgbClr val="000E5E"/>
                  </a:solidFill>
                  <a:effectLst/>
                  <a:uLnTx/>
                  <a:uFillTx/>
                  <a:latin typeface="IBM Plex Sans"/>
                  <a:ea typeface="+mn-ea"/>
                  <a:cs typeface="+mn-cs"/>
                </a:rPr>
                <a:t>macOS</a:t>
              </a:r>
              <a:endParaRPr kumimoji="0" lang="en-US" sz="1050" b="0" i="0" u="none" strike="noStrike" kern="1200" cap="none" spc="0" normalizeH="0" baseline="0" noProof="0" dirty="0">
                <a:ln>
                  <a:noFill/>
                </a:ln>
                <a:solidFill>
                  <a:srgbClr val="000E5E"/>
                </a:solidFill>
                <a:effectLst/>
                <a:uLnTx/>
                <a:uFillTx/>
                <a:latin typeface="IBM Plex Sans"/>
                <a:ea typeface="+mn-ea"/>
                <a:cs typeface="+mn-cs"/>
              </a:endParaRPr>
            </a:p>
          </p:txBody>
        </p:sp>
      </p:grpSp>
      <p:sp>
        <p:nvSpPr>
          <p:cNvPr id="68" name="TextBox 67">
            <a:extLst>
              <a:ext uri="{FF2B5EF4-FFF2-40B4-BE49-F238E27FC236}">
                <a16:creationId xmlns:a16="http://schemas.microsoft.com/office/drawing/2014/main" id="{694366C3-098F-467A-9FCC-3624D89C25DC}"/>
              </a:ext>
            </a:extLst>
          </p:cNvPr>
          <p:cNvSpPr txBox="1"/>
          <p:nvPr/>
        </p:nvSpPr>
        <p:spPr>
          <a:xfrm>
            <a:off x="74081" y="2171469"/>
            <a:ext cx="3138521" cy="769441"/>
          </a:xfrm>
          <a:prstGeom prst="rect">
            <a:avLst/>
          </a:prstGeom>
          <a:noFill/>
        </p:spPr>
        <p:txBody>
          <a:bodyPr wrap="square" rtlCol="0">
            <a:spAutoFit/>
          </a:bodyPr>
          <a:lstStyle/>
          <a:p>
            <a:pPr marL="89297" indent="-89297" fontAlgn="auto">
              <a:spcBef>
                <a:spcPts val="0"/>
              </a:spcBef>
              <a:spcAft>
                <a:spcPts val="0"/>
              </a:spcAft>
              <a:buFont typeface="Arial" charset="0"/>
              <a:buChar char="•"/>
            </a:pPr>
            <a:r>
              <a:rPr lang="en-US" sz="1100" dirty="0">
                <a:solidFill>
                  <a:srgbClr val="000000"/>
                </a:solidFill>
                <a:latin typeface="Helvetica Light"/>
                <a:ea typeface="Helvetica Neue" charset="0"/>
                <a:cs typeface="Helvetica Neue" charset="0"/>
              </a:rPr>
              <a:t>Create, collaborate, govern and integrate</a:t>
            </a:r>
          </a:p>
          <a:p>
            <a:pPr marL="89297" indent="-89297" fontAlgn="auto">
              <a:spcBef>
                <a:spcPts val="0"/>
              </a:spcBef>
              <a:spcAft>
                <a:spcPts val="0"/>
              </a:spcAft>
              <a:buFont typeface="Arial" charset="0"/>
              <a:buChar char="•"/>
            </a:pPr>
            <a:r>
              <a:rPr lang="en-US" altLang="en-US" sz="1100" dirty="0">
                <a:solidFill>
                  <a:srgbClr val="000000"/>
                </a:solidFill>
                <a:latin typeface="Helvetica Light"/>
                <a:ea typeface="Helvetica Neue" charset="0"/>
                <a:cs typeface="Helvetica Neue" charset="0"/>
              </a:rPr>
              <a:t>Using best of breed - Open source &amp; IBM tools </a:t>
            </a:r>
          </a:p>
          <a:p>
            <a:pPr marL="89297" indent="-89297" fontAlgn="auto">
              <a:spcBef>
                <a:spcPts val="0"/>
              </a:spcBef>
              <a:spcAft>
                <a:spcPts val="0"/>
              </a:spcAft>
              <a:buFont typeface="Arial" charset="0"/>
              <a:buChar char="•"/>
            </a:pPr>
            <a:r>
              <a:rPr lang="en-US" altLang="en-US" sz="1100" dirty="0">
                <a:solidFill>
                  <a:srgbClr val="000000"/>
                </a:solidFill>
                <a:latin typeface="Helvetica Light"/>
                <a:ea typeface="Helvetica Neue" charset="0"/>
                <a:cs typeface="Helvetica Neue" charset="0"/>
              </a:rPr>
              <a:t>Code (R, Python or Scala) and no-code/visual modeling tools </a:t>
            </a:r>
          </a:p>
        </p:txBody>
      </p:sp>
      <p:sp>
        <p:nvSpPr>
          <p:cNvPr id="69" name="TextBox 68">
            <a:extLst>
              <a:ext uri="{FF2B5EF4-FFF2-40B4-BE49-F238E27FC236}">
                <a16:creationId xmlns:a16="http://schemas.microsoft.com/office/drawing/2014/main" id="{D3632339-8692-4265-8A32-5BA5F428B0F0}"/>
              </a:ext>
            </a:extLst>
          </p:cNvPr>
          <p:cNvSpPr txBox="1"/>
          <p:nvPr/>
        </p:nvSpPr>
        <p:spPr>
          <a:xfrm>
            <a:off x="140559" y="3187581"/>
            <a:ext cx="3089118" cy="600164"/>
          </a:xfrm>
          <a:prstGeom prst="rect">
            <a:avLst/>
          </a:prstGeom>
          <a:noFill/>
        </p:spPr>
        <p:txBody>
          <a:bodyPr wrap="square" rtlCol="0">
            <a:spAutoFit/>
          </a:bodyPr>
          <a:lstStyle/>
          <a:p>
            <a:pPr marL="89297" indent="-89297" fontAlgn="auto">
              <a:spcBef>
                <a:spcPts val="0"/>
              </a:spcBef>
              <a:spcAft>
                <a:spcPts val="0"/>
              </a:spcAft>
              <a:buFont typeface="Arial" charset="0"/>
              <a:buChar char="•"/>
            </a:pPr>
            <a:r>
              <a:rPr lang="en-US" altLang="en-US" sz="1100" dirty="0">
                <a:solidFill>
                  <a:srgbClr val="000000"/>
                </a:solidFill>
                <a:latin typeface="Helvetica Light"/>
                <a:ea typeface="Helvetica Neue" charset="0"/>
                <a:cs typeface="Helvetica Neue" charset="0"/>
              </a:rPr>
              <a:t>Most popular open source frameworks</a:t>
            </a:r>
          </a:p>
          <a:p>
            <a:pPr marL="89297" indent="-89297" fontAlgn="auto">
              <a:spcBef>
                <a:spcPts val="0"/>
              </a:spcBef>
              <a:spcAft>
                <a:spcPts val="0"/>
              </a:spcAft>
              <a:buFont typeface="Arial" charset="0"/>
              <a:buChar char="•"/>
            </a:pPr>
            <a:r>
              <a:rPr lang="en-US" altLang="en-US" sz="1100" dirty="0">
                <a:solidFill>
                  <a:srgbClr val="000000"/>
                </a:solidFill>
                <a:latin typeface="Helvetica Light"/>
                <a:ea typeface="Helvetica Neue" charset="0"/>
                <a:cs typeface="Helvetica Neue" charset="0"/>
              </a:rPr>
              <a:t>IBM best-in-class frameworks</a:t>
            </a:r>
          </a:p>
          <a:p>
            <a:pPr marL="89297" indent="-89297" fontAlgn="auto">
              <a:spcBef>
                <a:spcPts val="0"/>
              </a:spcBef>
              <a:spcAft>
                <a:spcPts val="0"/>
              </a:spcAft>
              <a:buFont typeface="Arial" charset="0"/>
              <a:buChar char="•"/>
            </a:pPr>
            <a:r>
              <a:rPr lang="en-US" altLang="en-US" sz="1100" dirty="0">
                <a:solidFill>
                  <a:srgbClr val="000000"/>
                </a:solidFill>
                <a:latin typeface="Helvetica Light"/>
                <a:ea typeface="Helvetica Neue" charset="0"/>
                <a:cs typeface="Helvetica Neue" charset="0"/>
              </a:rPr>
              <a:t>Workflow driven data science</a:t>
            </a:r>
          </a:p>
        </p:txBody>
      </p:sp>
      <p:sp>
        <p:nvSpPr>
          <p:cNvPr id="70" name="TextBox 69">
            <a:extLst>
              <a:ext uri="{FF2B5EF4-FFF2-40B4-BE49-F238E27FC236}">
                <a16:creationId xmlns:a16="http://schemas.microsoft.com/office/drawing/2014/main" id="{08264C06-40F4-4057-996C-B39C86A0F0FD}"/>
              </a:ext>
            </a:extLst>
          </p:cNvPr>
          <p:cNvSpPr txBox="1"/>
          <p:nvPr/>
        </p:nvSpPr>
        <p:spPr>
          <a:xfrm>
            <a:off x="186817" y="4133309"/>
            <a:ext cx="3089119" cy="769441"/>
          </a:xfrm>
          <a:prstGeom prst="rect">
            <a:avLst/>
          </a:prstGeom>
          <a:noFill/>
        </p:spPr>
        <p:txBody>
          <a:bodyPr wrap="square" rtlCol="0">
            <a:spAutoFit/>
          </a:bodyPr>
          <a:lstStyle/>
          <a:p>
            <a:pPr marL="89297" indent="-89297" fontAlgn="auto">
              <a:spcBef>
                <a:spcPts val="0"/>
              </a:spcBef>
              <a:spcAft>
                <a:spcPts val="0"/>
              </a:spcAft>
              <a:buFont typeface="Arial" charset="0"/>
              <a:buChar char="•"/>
            </a:pPr>
            <a:r>
              <a:rPr lang="en-US" altLang="en-US" sz="1100" dirty="0">
                <a:solidFill>
                  <a:srgbClr val="000000"/>
                </a:solidFill>
                <a:latin typeface="Helvetica Light"/>
                <a:ea typeface="Helvetica Neue" charset="0"/>
                <a:cs typeface="Helvetica Neue" charset="0"/>
              </a:rPr>
              <a:t>Fully managed or customer managed service</a:t>
            </a:r>
          </a:p>
          <a:p>
            <a:pPr marL="89297" indent="-89297" fontAlgn="auto">
              <a:spcBef>
                <a:spcPts val="0"/>
              </a:spcBef>
              <a:spcAft>
                <a:spcPts val="0"/>
              </a:spcAft>
              <a:buFont typeface="Arial" charset="0"/>
              <a:buChar char="•"/>
            </a:pPr>
            <a:r>
              <a:rPr lang="en-US" altLang="en-US" sz="1100" dirty="0">
                <a:solidFill>
                  <a:srgbClr val="000000"/>
                </a:solidFill>
                <a:latin typeface="Helvetica Light"/>
                <a:ea typeface="Helvetica Neue" charset="0"/>
                <a:cs typeface="Helvetica Neue" charset="0"/>
              </a:rPr>
              <a:t>Container-based resource management</a:t>
            </a:r>
          </a:p>
          <a:p>
            <a:pPr marL="89297" indent="-89297" fontAlgn="auto">
              <a:spcBef>
                <a:spcPts val="0"/>
              </a:spcBef>
              <a:spcAft>
                <a:spcPts val="0"/>
              </a:spcAft>
              <a:buFont typeface="Arial" charset="0"/>
              <a:buChar char="•"/>
            </a:pPr>
            <a:r>
              <a:rPr lang="en-US" altLang="en-US" sz="1100" dirty="0">
                <a:solidFill>
                  <a:srgbClr val="000000"/>
                </a:solidFill>
                <a:latin typeface="Helvetica Light"/>
                <a:ea typeface="Helvetica Neue" charset="0"/>
                <a:cs typeface="Helvetica Neue" charset="0"/>
              </a:rPr>
              <a:t>Elastic pay as you go cpu/gpu power</a:t>
            </a:r>
          </a:p>
          <a:p>
            <a:pPr marL="89297" indent="-89297" fontAlgn="auto">
              <a:spcBef>
                <a:spcPts val="0"/>
              </a:spcBef>
              <a:spcAft>
                <a:spcPts val="0"/>
              </a:spcAft>
              <a:buFont typeface="Arial" charset="0"/>
              <a:buChar char="•"/>
            </a:pPr>
            <a:r>
              <a:rPr lang="en-US" altLang="en-US" sz="1100" dirty="0">
                <a:solidFill>
                  <a:srgbClr val="000000"/>
                </a:solidFill>
                <a:latin typeface="Helvetica Light"/>
                <a:ea typeface="Helvetica Neue" charset="0"/>
                <a:cs typeface="Helvetica Neue" charset="0"/>
              </a:rPr>
              <a:t>Train models on data where it lives</a:t>
            </a:r>
          </a:p>
        </p:txBody>
      </p:sp>
    </p:spTree>
    <p:extLst>
      <p:ext uri="{BB962C8B-B14F-4D97-AF65-F5344CB8AC3E}">
        <p14:creationId xmlns:p14="http://schemas.microsoft.com/office/powerpoint/2010/main" val="326801017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5112" y="593725"/>
            <a:ext cx="8617688" cy="777875"/>
          </a:xfrm>
          <a:solidFill>
            <a:schemeClr val="tx1"/>
          </a:solidFill>
        </p:spPr>
        <p:txBody>
          <a:bodyPr/>
          <a:lstStyle/>
          <a:p>
            <a:pPr fontAlgn="auto" hangingPunct="0">
              <a:defRPr/>
            </a:pPr>
            <a:r>
              <a:rPr lang="en-US" sz="2400" dirty="0">
                <a:solidFill>
                  <a:schemeClr val="bg1"/>
                </a:solidFill>
                <a:latin typeface="IBM Plex Sans"/>
                <a:ea typeface="Helvetica Neue" charset="0"/>
                <a:cs typeface="Helvetica Neue" charset="0"/>
              </a:rPr>
              <a:t>What is </a:t>
            </a:r>
            <a:r>
              <a:rPr lang="en-US" sz="2500" dirty="0">
                <a:solidFill>
                  <a:schemeClr val="bg1"/>
                </a:solidFill>
                <a:latin typeface="IBM Plex Sans"/>
                <a:ea typeface="Helvetica Neue" charset="0"/>
                <a:cs typeface="Helvetica Neue" charset="0"/>
              </a:rPr>
              <a:t>Watson Machine Learning</a:t>
            </a:r>
            <a:br>
              <a:rPr lang="en-US" sz="1600" dirty="0">
                <a:solidFill>
                  <a:schemeClr val="bg1"/>
                </a:solidFill>
                <a:latin typeface="IBM Plex Sans"/>
                <a:ea typeface="Helvetica Neue" charset="0"/>
                <a:cs typeface="Helvetica Neue" charset="0"/>
              </a:rPr>
            </a:br>
            <a:r>
              <a:rPr lang="en-US" sz="1600" dirty="0">
                <a:solidFill>
                  <a:schemeClr val="bg1"/>
                </a:solidFill>
                <a:latin typeface="Helvetica Neue" charset="0"/>
                <a:ea typeface="Helvetica Neue" charset="0"/>
                <a:cs typeface="Helvetica Neue" charset="0"/>
              </a:rPr>
              <a:t>Simplifying Deployment &amp; Management of ML models in production apps</a:t>
            </a:r>
            <a:br>
              <a:rPr lang="en-US" sz="1050" dirty="0">
                <a:solidFill>
                  <a:schemeClr val="bg1"/>
                </a:solidFill>
                <a:latin typeface="Helvetica Neue" charset="0"/>
                <a:ea typeface="Helvetica Neue" charset="0"/>
                <a:cs typeface="Helvetica Neue" charset="0"/>
              </a:rPr>
            </a:br>
            <a:endParaRPr lang="en-US" sz="1050" dirty="0">
              <a:solidFill>
                <a:schemeClr val="bg1"/>
              </a:solidFill>
              <a:latin typeface="IBM Plex Sans"/>
              <a:ea typeface="Helvetica Neue" charset="0"/>
              <a:cs typeface="Helvetica Neue" charset="0"/>
            </a:endParaRPr>
          </a:p>
        </p:txBody>
      </p:sp>
      <p:sp>
        <p:nvSpPr>
          <p:cNvPr id="36" name="Slide Number Placeholder 2">
            <a:extLst>
              <a:ext uri="{FF2B5EF4-FFF2-40B4-BE49-F238E27FC236}">
                <a16:creationId xmlns:a16="http://schemas.microsoft.com/office/drawing/2014/main" id="{BBA6F6B7-3480-4095-B138-DBAEB70FF196}"/>
              </a:ext>
            </a:extLst>
          </p:cNvPr>
          <p:cNvSpPr txBox="1">
            <a:spLocks/>
          </p:cNvSpPr>
          <p:nvPr/>
        </p:nvSpPr>
        <p:spPr>
          <a:xfrm>
            <a:off x="6825400" y="5392534"/>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auto">
              <a:spcBef>
                <a:spcPts val="0"/>
              </a:spcBef>
              <a:spcAft>
                <a:spcPts val="0"/>
              </a:spcAft>
            </a:pPr>
            <a:r>
              <a:rPr lang="en-US" dirty="0">
                <a:solidFill>
                  <a:srgbClr val="FFFFFF"/>
                </a:solidFill>
                <a:latin typeface="IBM Plex Sans"/>
              </a:rPr>
              <a:t>3</a:t>
            </a:r>
          </a:p>
        </p:txBody>
      </p:sp>
      <p:sp>
        <p:nvSpPr>
          <p:cNvPr id="37" name="Shape 223">
            <a:extLst>
              <a:ext uri="{FF2B5EF4-FFF2-40B4-BE49-F238E27FC236}">
                <a16:creationId xmlns:a16="http://schemas.microsoft.com/office/drawing/2014/main" id="{8310DE4B-1AC2-4622-94FE-8B29663A16D8}"/>
              </a:ext>
            </a:extLst>
          </p:cNvPr>
          <p:cNvSpPr/>
          <p:nvPr/>
        </p:nvSpPr>
        <p:spPr>
          <a:xfrm>
            <a:off x="241720" y="1620465"/>
            <a:ext cx="8668512" cy="14361"/>
          </a:xfrm>
          <a:prstGeom prst="line">
            <a:avLst/>
          </a:prstGeom>
          <a:ln w="19050">
            <a:solidFill>
              <a:srgbClr val="0064FF"/>
            </a:solidFill>
          </a:ln>
        </p:spPr>
        <p:txBody>
          <a:bodyPr lIns="0" tIns="0" rIns="0" bIns="0"/>
          <a:lstStyle/>
          <a:p>
            <a:pPr marL="0" marR="0" lvl="0" indent="0" defTabSz="128588" eaLnBrk="1" fontAlgn="auto" latinLnBrk="0" hangingPunct="1">
              <a:lnSpc>
                <a:spcPct val="100000"/>
              </a:lnSpc>
              <a:spcBef>
                <a:spcPts val="0"/>
              </a:spcBef>
              <a:spcAft>
                <a:spcPts val="0"/>
              </a:spcAft>
              <a:buClrTx/>
              <a:buSzTx/>
              <a:buFontTx/>
              <a:buNone/>
              <a:tabLst/>
              <a:defRPr sz="1200">
                <a:uFillTx/>
                <a:latin typeface="+mn-lt"/>
                <a:ea typeface="+mn-ea"/>
                <a:cs typeface="+mn-cs"/>
                <a:sym typeface="Helvetica"/>
              </a:defRPr>
            </a:pPr>
            <a:endParaRPr kumimoji="0" sz="338"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endParaRPr>
          </a:p>
        </p:txBody>
      </p:sp>
      <p:sp>
        <p:nvSpPr>
          <p:cNvPr id="38" name="TextBox 37">
            <a:extLst>
              <a:ext uri="{FF2B5EF4-FFF2-40B4-BE49-F238E27FC236}">
                <a16:creationId xmlns:a16="http://schemas.microsoft.com/office/drawing/2014/main" id="{3016835D-C940-461C-B79C-5D77D596975F}"/>
              </a:ext>
            </a:extLst>
          </p:cNvPr>
          <p:cNvSpPr txBox="1"/>
          <p:nvPr/>
        </p:nvSpPr>
        <p:spPr>
          <a:xfrm>
            <a:off x="1048881" y="1649907"/>
            <a:ext cx="7193282" cy="338554"/>
          </a:xfrm>
          <a:prstGeom prst="rect">
            <a:avLst/>
          </a:prstGeom>
          <a:noFill/>
        </p:spPr>
        <p:txBody>
          <a:bodyPr wrap="square" rtlCol="0" anchor="ctr" anchorCtr="0">
            <a:spAutoFit/>
          </a:bodyPr>
          <a:lstStyle/>
          <a:p>
            <a:pPr algn="ctr" defTabSz="685800" fontAlgn="auto">
              <a:spcBef>
                <a:spcPts val="0"/>
              </a:spcBef>
              <a:spcAft>
                <a:spcPts val="0"/>
              </a:spcAft>
              <a:defRPr/>
            </a:pPr>
            <a:r>
              <a:rPr lang="en-US" altLang="en-US" sz="1600" kern="0" dirty="0">
                <a:solidFill>
                  <a:srgbClr val="0064FF"/>
                </a:solidFill>
                <a:latin typeface="IBM Plex Sans"/>
                <a:cs typeface="Arial" panose="020B0604020202020204" pitchFamily="34" charset="0"/>
                <a:sym typeface="Arial"/>
              </a:rPr>
              <a:t>Embed Machine Learning in your Business</a:t>
            </a:r>
            <a:endParaRPr lang="en-US" altLang="en-US" sz="1600" b="1" kern="0" dirty="0">
              <a:solidFill>
                <a:srgbClr val="0064FF"/>
              </a:solidFill>
              <a:latin typeface="IBM Plex Sans"/>
              <a:cs typeface="Arial" panose="020B0604020202020204" pitchFamily="34" charset="0"/>
              <a:sym typeface="Arial"/>
            </a:endParaRPr>
          </a:p>
        </p:txBody>
      </p:sp>
      <p:sp>
        <p:nvSpPr>
          <p:cNvPr id="39" name="Shape 223">
            <a:extLst>
              <a:ext uri="{FF2B5EF4-FFF2-40B4-BE49-F238E27FC236}">
                <a16:creationId xmlns:a16="http://schemas.microsoft.com/office/drawing/2014/main" id="{28A6730C-3413-4A50-8597-5A231580D794}"/>
              </a:ext>
            </a:extLst>
          </p:cNvPr>
          <p:cNvSpPr/>
          <p:nvPr/>
        </p:nvSpPr>
        <p:spPr>
          <a:xfrm>
            <a:off x="241720" y="2024769"/>
            <a:ext cx="8668512" cy="14361"/>
          </a:xfrm>
          <a:prstGeom prst="line">
            <a:avLst/>
          </a:prstGeom>
          <a:ln w="19050">
            <a:solidFill>
              <a:srgbClr val="0064FF"/>
            </a:solidFill>
          </a:ln>
        </p:spPr>
        <p:txBody>
          <a:bodyPr lIns="0" tIns="0" rIns="0" bIns="0"/>
          <a:lstStyle/>
          <a:p>
            <a:pPr marL="0" marR="0" lvl="0" indent="0" defTabSz="128588" eaLnBrk="1" fontAlgn="auto" latinLnBrk="0" hangingPunct="1">
              <a:lnSpc>
                <a:spcPct val="100000"/>
              </a:lnSpc>
              <a:spcBef>
                <a:spcPts val="0"/>
              </a:spcBef>
              <a:spcAft>
                <a:spcPts val="0"/>
              </a:spcAft>
              <a:buClrTx/>
              <a:buSzTx/>
              <a:buFontTx/>
              <a:buNone/>
              <a:tabLst/>
              <a:defRPr sz="1200">
                <a:uFillTx/>
                <a:latin typeface="+mn-lt"/>
                <a:ea typeface="+mn-ea"/>
                <a:cs typeface="+mn-cs"/>
                <a:sym typeface="Helvetica"/>
              </a:defRPr>
            </a:pPr>
            <a:endParaRPr kumimoji="0" sz="338"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endParaRPr>
          </a:p>
        </p:txBody>
      </p:sp>
      <p:sp>
        <p:nvSpPr>
          <p:cNvPr id="40" name="Shape 444">
            <a:extLst>
              <a:ext uri="{FF2B5EF4-FFF2-40B4-BE49-F238E27FC236}">
                <a16:creationId xmlns:a16="http://schemas.microsoft.com/office/drawing/2014/main" id="{E93E532A-F102-4D0C-B0BD-24191B250AB9}"/>
              </a:ext>
            </a:extLst>
          </p:cNvPr>
          <p:cNvSpPr>
            <a:spLocks noChangeArrowheads="1"/>
          </p:cNvSpPr>
          <p:nvPr/>
        </p:nvSpPr>
        <p:spPr bwMode="auto">
          <a:xfrm>
            <a:off x="255635" y="2662075"/>
            <a:ext cx="8637104" cy="2532219"/>
          </a:xfrm>
          <a:prstGeom prst="rect">
            <a:avLst/>
          </a:prstGeom>
          <a:noFill/>
          <a:ln w="19050">
            <a:solidFill>
              <a:srgbClr val="0064FF"/>
            </a:solidFill>
          </a:ln>
        </p:spPr>
        <p:txBody>
          <a:bodyPr lIns="0" tIns="0" rIns="0" bIns="0" anchor="ctr"/>
          <a:lstStyle>
            <a:lvl1pPr defTabSz="2176463">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2176463">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2176463">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defTabSz="2176463">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defTabSz="2176463">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marL="0" marR="0" lvl="0" indent="0" defTabSz="2176463"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altLang="en-US" sz="1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1" name="Freeform 13">
            <a:extLst>
              <a:ext uri="{FF2B5EF4-FFF2-40B4-BE49-F238E27FC236}">
                <a16:creationId xmlns:a16="http://schemas.microsoft.com/office/drawing/2014/main" id="{99AD9052-7FF1-4323-9556-5935548A2B46}"/>
              </a:ext>
            </a:extLst>
          </p:cNvPr>
          <p:cNvSpPr>
            <a:spLocks/>
          </p:cNvSpPr>
          <p:nvPr/>
        </p:nvSpPr>
        <p:spPr bwMode="auto">
          <a:xfrm>
            <a:off x="314643" y="2753670"/>
            <a:ext cx="3082775" cy="736932"/>
          </a:xfrm>
          <a:custGeom>
            <a:avLst/>
            <a:gdLst>
              <a:gd name="T0" fmla="*/ 0 w 5025"/>
              <a:gd name="T1" fmla="*/ 2147483647 h 537"/>
              <a:gd name="T2" fmla="*/ 2147483647 w 5025"/>
              <a:gd name="T3" fmla="*/ 2147483647 h 537"/>
              <a:gd name="T4" fmla="*/ 2147483647 w 5025"/>
              <a:gd name="T5" fmla="*/ 2147483647 h 537"/>
              <a:gd name="T6" fmla="*/ 2147483647 w 5025"/>
              <a:gd name="T7" fmla="*/ 2147483647 h 537"/>
              <a:gd name="T8" fmla="*/ 2147483647 w 5025"/>
              <a:gd name="T9" fmla="*/ 0 h 537"/>
              <a:gd name="T10" fmla="*/ 0 w 5025"/>
              <a:gd name="T11" fmla="*/ 2147483647 h 537"/>
              <a:gd name="T12" fmla="*/ 0 60000 65536"/>
              <a:gd name="T13" fmla="*/ 0 60000 65536"/>
              <a:gd name="T14" fmla="*/ 0 60000 65536"/>
              <a:gd name="T15" fmla="*/ 0 60000 65536"/>
              <a:gd name="T16" fmla="*/ 0 60000 65536"/>
              <a:gd name="T17" fmla="*/ 0 60000 65536"/>
              <a:gd name="T18" fmla="*/ 0 w 5025"/>
              <a:gd name="T19" fmla="*/ 0 h 537"/>
              <a:gd name="T20" fmla="*/ 5025 w 5025"/>
              <a:gd name="T21" fmla="*/ 537 h 537"/>
            </a:gdLst>
            <a:ahLst/>
            <a:cxnLst>
              <a:cxn ang="T12">
                <a:pos x="T0" y="T1"/>
              </a:cxn>
              <a:cxn ang="T13">
                <a:pos x="T2" y="T3"/>
              </a:cxn>
              <a:cxn ang="T14">
                <a:pos x="T4" y="T5"/>
              </a:cxn>
              <a:cxn ang="T15">
                <a:pos x="T6" y="T7"/>
              </a:cxn>
              <a:cxn ang="T16">
                <a:pos x="T8" y="T9"/>
              </a:cxn>
              <a:cxn ang="T17">
                <a:pos x="T10" y="T11"/>
              </a:cxn>
            </a:cxnLst>
            <a:rect l="T18" t="T19" r="T20" b="T21"/>
            <a:pathLst>
              <a:path w="5025" h="537">
                <a:moveTo>
                  <a:pt x="0" y="13"/>
                </a:moveTo>
                <a:lnTo>
                  <a:pt x="19" y="200"/>
                </a:lnTo>
                <a:lnTo>
                  <a:pt x="2512" y="537"/>
                </a:lnTo>
                <a:lnTo>
                  <a:pt x="5005" y="120"/>
                </a:lnTo>
                <a:lnTo>
                  <a:pt x="5025" y="0"/>
                </a:lnTo>
                <a:lnTo>
                  <a:pt x="0" y="13"/>
                </a:lnTo>
                <a:close/>
              </a:path>
            </a:pathLst>
          </a:custGeom>
          <a:gradFill rotWithShape="1">
            <a:gsLst>
              <a:gs pos="44000">
                <a:srgbClr val="FFFFFF">
                  <a:alpha val="0"/>
                </a:srgbClr>
              </a:gs>
              <a:gs pos="100000">
                <a:srgbClr val="EAEAEA">
                  <a:lumMod val="75000"/>
                </a:srgbClr>
              </a:gs>
            </a:gsLst>
            <a:lin ang="5400000" scaled="1"/>
          </a:gradFill>
          <a:ln w="9525">
            <a:noFill/>
            <a:round/>
            <a:headEnd/>
            <a:tailE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2" name="TextBox 16">
            <a:extLst>
              <a:ext uri="{FF2B5EF4-FFF2-40B4-BE49-F238E27FC236}">
                <a16:creationId xmlns:a16="http://schemas.microsoft.com/office/drawing/2014/main" id="{FDBF3CF5-65C1-41C8-96A8-1B8242A19A44}"/>
              </a:ext>
            </a:extLst>
          </p:cNvPr>
          <p:cNvSpPr txBox="1">
            <a:spLocks noChangeArrowheads="1"/>
          </p:cNvSpPr>
          <p:nvPr/>
        </p:nvSpPr>
        <p:spPr bwMode="auto">
          <a:xfrm>
            <a:off x="300249" y="3556121"/>
            <a:ext cx="2809801" cy="19672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82" tIns="34291" rIns="68582" bIns="34291">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71450" indent="-171450" defTabSz="685800" fontAlgn="auto">
              <a:spcAft>
                <a:spcPts val="0"/>
              </a:spcAft>
            </a:pPr>
            <a:r>
              <a:rPr lang="en-US" sz="1000" dirty="0">
                <a:solidFill>
                  <a:srgbClr val="000000"/>
                </a:solidFill>
                <a:latin typeface="Helvetica Neue" charset="0"/>
                <a:ea typeface="Helvetica Neue" charset="0"/>
                <a:cs typeface="Helvetica Neue" charset="0"/>
              </a:rPr>
              <a:t> </a:t>
            </a:r>
            <a:r>
              <a:rPr lang="en-US" altLang="en-US" sz="1000" dirty="0">
                <a:solidFill>
                  <a:srgbClr val="000000"/>
                </a:solidFill>
                <a:latin typeface="Helvetica Neue Light" charset="0"/>
                <a:ea typeface="Helvetica Neue Light" charset="0"/>
                <a:cs typeface="Helvetica Neue Light" charset="0"/>
                <a:sym typeface="Arial"/>
              </a:rPr>
              <a:t>Connect to remote Hadoop and Spark clusters to train ML models at scale</a:t>
            </a:r>
          </a:p>
          <a:p>
            <a:pPr marL="171450" indent="-171450" defTabSz="685800" fontAlgn="auto">
              <a:spcAft>
                <a:spcPts val="0"/>
              </a:spcAft>
            </a:pPr>
            <a:r>
              <a:rPr lang="en-US" altLang="en-US" sz="1000" dirty="0">
                <a:solidFill>
                  <a:srgbClr val="000000"/>
                </a:solidFill>
                <a:latin typeface="Helvetica Neue Light" charset="0"/>
                <a:ea typeface="Helvetica Neue Light" charset="0"/>
                <a:cs typeface="Helvetica Neue Light" charset="0"/>
                <a:sym typeface="Arial"/>
              </a:rPr>
              <a:t>Move analytics to the data, access data from Hadoop and combine it with RDBMS to expand data access and optimize performance.</a:t>
            </a:r>
          </a:p>
          <a:p>
            <a:pPr marL="171450" indent="-171450" defTabSz="685800" fontAlgn="auto">
              <a:spcAft>
                <a:spcPts val="0"/>
              </a:spcAft>
            </a:pPr>
            <a:r>
              <a:rPr lang="en-US" altLang="en-US" sz="1000" dirty="0">
                <a:solidFill>
                  <a:srgbClr val="000000"/>
                </a:solidFill>
                <a:latin typeface="Helvetica Neue Light" charset="0"/>
                <a:ea typeface="Helvetica Neue Light" charset="0"/>
                <a:cs typeface="Helvetica Neue Light" charset="0"/>
                <a:sym typeface="Arial"/>
              </a:rPr>
              <a:t>Simplify big data analysis for analysts and business users.</a:t>
            </a:r>
          </a:p>
          <a:p>
            <a:pPr defTabSz="685800" fontAlgn="auto">
              <a:spcAft>
                <a:spcPts val="0"/>
              </a:spcAft>
            </a:pPr>
            <a:endParaRPr lang="en-US" sz="1000" dirty="0">
              <a:solidFill>
                <a:srgbClr val="000000"/>
              </a:solidFill>
              <a:latin typeface="Helvetica Neue" charset="0"/>
              <a:ea typeface="Helvetica Neue" charset="0"/>
              <a:cs typeface="Helvetica Neue" charset="0"/>
            </a:endParaRPr>
          </a:p>
          <a:p>
            <a:pPr defTabSz="685800" fontAlgn="auto">
              <a:spcAft>
                <a:spcPts val="0"/>
              </a:spcAft>
            </a:pPr>
            <a:endParaRPr lang="en-US" sz="1000" dirty="0">
              <a:solidFill>
                <a:srgbClr val="000000"/>
              </a:solidFill>
              <a:latin typeface="Helvetica Neue" charset="0"/>
              <a:ea typeface="Helvetica Neue" charset="0"/>
              <a:cs typeface="Helvetica Neue" charset="0"/>
            </a:endParaRPr>
          </a:p>
        </p:txBody>
      </p:sp>
      <p:sp>
        <p:nvSpPr>
          <p:cNvPr id="43" name="Shape 223">
            <a:extLst>
              <a:ext uri="{FF2B5EF4-FFF2-40B4-BE49-F238E27FC236}">
                <a16:creationId xmlns:a16="http://schemas.microsoft.com/office/drawing/2014/main" id="{B8EC04F1-1E5B-455C-A717-66F208834F3C}"/>
              </a:ext>
            </a:extLst>
          </p:cNvPr>
          <p:cNvSpPr/>
          <p:nvPr/>
        </p:nvSpPr>
        <p:spPr>
          <a:xfrm>
            <a:off x="3190942" y="3679939"/>
            <a:ext cx="0" cy="1258419"/>
          </a:xfrm>
          <a:prstGeom prst="line">
            <a:avLst/>
          </a:prstGeom>
          <a:ln w="19050">
            <a:solidFill>
              <a:srgbClr val="0064FF"/>
            </a:solidFill>
          </a:ln>
        </p:spPr>
        <p:txBody>
          <a:bodyPr lIns="0" tIns="0" rIns="0" bIns="0"/>
          <a:lstStyle/>
          <a:p>
            <a:pPr marL="0" marR="0" lvl="0" indent="0" defTabSz="128588" eaLnBrk="1" fontAlgn="auto" latinLnBrk="0" hangingPunct="1">
              <a:lnSpc>
                <a:spcPct val="100000"/>
              </a:lnSpc>
              <a:spcBef>
                <a:spcPts val="0"/>
              </a:spcBef>
              <a:spcAft>
                <a:spcPts val="0"/>
              </a:spcAft>
              <a:buClrTx/>
              <a:buSzTx/>
              <a:buFontTx/>
              <a:buNone/>
              <a:tabLst/>
              <a:defRPr sz="1200">
                <a:uFillTx/>
                <a:latin typeface="+mn-lt"/>
                <a:ea typeface="+mn-ea"/>
                <a:cs typeface="+mn-cs"/>
                <a:sym typeface="Helvetica"/>
              </a:defRPr>
            </a:pPr>
            <a:endParaRPr kumimoji="0" sz="338"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endParaRPr>
          </a:p>
        </p:txBody>
      </p:sp>
      <p:sp>
        <p:nvSpPr>
          <p:cNvPr id="44" name="Freeform 13">
            <a:extLst>
              <a:ext uri="{FF2B5EF4-FFF2-40B4-BE49-F238E27FC236}">
                <a16:creationId xmlns:a16="http://schemas.microsoft.com/office/drawing/2014/main" id="{6E09FCE3-DE33-4733-8B86-F03E26495CC9}"/>
              </a:ext>
            </a:extLst>
          </p:cNvPr>
          <p:cNvSpPr>
            <a:spLocks/>
          </p:cNvSpPr>
          <p:nvPr/>
        </p:nvSpPr>
        <p:spPr bwMode="auto">
          <a:xfrm>
            <a:off x="3242279" y="2706302"/>
            <a:ext cx="3082775" cy="787530"/>
          </a:xfrm>
          <a:custGeom>
            <a:avLst/>
            <a:gdLst>
              <a:gd name="T0" fmla="*/ 0 w 5025"/>
              <a:gd name="T1" fmla="*/ 2147483647 h 537"/>
              <a:gd name="T2" fmla="*/ 2147483647 w 5025"/>
              <a:gd name="T3" fmla="*/ 2147483647 h 537"/>
              <a:gd name="T4" fmla="*/ 2147483647 w 5025"/>
              <a:gd name="T5" fmla="*/ 2147483647 h 537"/>
              <a:gd name="T6" fmla="*/ 2147483647 w 5025"/>
              <a:gd name="T7" fmla="*/ 2147483647 h 537"/>
              <a:gd name="T8" fmla="*/ 2147483647 w 5025"/>
              <a:gd name="T9" fmla="*/ 0 h 537"/>
              <a:gd name="T10" fmla="*/ 0 w 5025"/>
              <a:gd name="T11" fmla="*/ 2147483647 h 537"/>
              <a:gd name="T12" fmla="*/ 0 60000 65536"/>
              <a:gd name="T13" fmla="*/ 0 60000 65536"/>
              <a:gd name="T14" fmla="*/ 0 60000 65536"/>
              <a:gd name="T15" fmla="*/ 0 60000 65536"/>
              <a:gd name="T16" fmla="*/ 0 60000 65536"/>
              <a:gd name="T17" fmla="*/ 0 60000 65536"/>
              <a:gd name="T18" fmla="*/ 0 w 5025"/>
              <a:gd name="T19" fmla="*/ 0 h 537"/>
              <a:gd name="T20" fmla="*/ 5025 w 5025"/>
              <a:gd name="T21" fmla="*/ 537 h 537"/>
            </a:gdLst>
            <a:ahLst/>
            <a:cxnLst>
              <a:cxn ang="T12">
                <a:pos x="T0" y="T1"/>
              </a:cxn>
              <a:cxn ang="T13">
                <a:pos x="T2" y="T3"/>
              </a:cxn>
              <a:cxn ang="T14">
                <a:pos x="T4" y="T5"/>
              </a:cxn>
              <a:cxn ang="T15">
                <a:pos x="T6" y="T7"/>
              </a:cxn>
              <a:cxn ang="T16">
                <a:pos x="T8" y="T9"/>
              </a:cxn>
              <a:cxn ang="T17">
                <a:pos x="T10" y="T11"/>
              </a:cxn>
            </a:cxnLst>
            <a:rect l="T18" t="T19" r="T20" b="T21"/>
            <a:pathLst>
              <a:path w="5025" h="537">
                <a:moveTo>
                  <a:pt x="0" y="13"/>
                </a:moveTo>
                <a:lnTo>
                  <a:pt x="19" y="200"/>
                </a:lnTo>
                <a:lnTo>
                  <a:pt x="2512" y="537"/>
                </a:lnTo>
                <a:lnTo>
                  <a:pt x="5005" y="120"/>
                </a:lnTo>
                <a:lnTo>
                  <a:pt x="5025" y="0"/>
                </a:lnTo>
                <a:lnTo>
                  <a:pt x="0" y="13"/>
                </a:lnTo>
                <a:close/>
              </a:path>
            </a:pathLst>
          </a:custGeom>
          <a:gradFill rotWithShape="1">
            <a:gsLst>
              <a:gs pos="44000">
                <a:srgbClr val="FFFFFF">
                  <a:alpha val="0"/>
                </a:srgbClr>
              </a:gs>
              <a:gs pos="100000">
                <a:srgbClr val="EAEAEA">
                  <a:lumMod val="75000"/>
                </a:srgbClr>
              </a:gs>
            </a:gsLst>
            <a:lin ang="5400000" scaled="1"/>
          </a:gradFill>
          <a:ln w="9525">
            <a:noFill/>
            <a:round/>
            <a:headEnd/>
            <a:tailE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5" name="Freeform 13">
            <a:extLst>
              <a:ext uri="{FF2B5EF4-FFF2-40B4-BE49-F238E27FC236}">
                <a16:creationId xmlns:a16="http://schemas.microsoft.com/office/drawing/2014/main" id="{32D94213-E5DE-4D69-A5E2-0EF8F2600387}"/>
              </a:ext>
            </a:extLst>
          </p:cNvPr>
          <p:cNvSpPr>
            <a:spLocks/>
          </p:cNvSpPr>
          <p:nvPr/>
        </p:nvSpPr>
        <p:spPr bwMode="auto">
          <a:xfrm>
            <a:off x="6305996" y="2870326"/>
            <a:ext cx="2483696" cy="621714"/>
          </a:xfrm>
          <a:custGeom>
            <a:avLst/>
            <a:gdLst>
              <a:gd name="T0" fmla="*/ 0 w 5025"/>
              <a:gd name="T1" fmla="*/ 2147483647 h 537"/>
              <a:gd name="T2" fmla="*/ 2147483647 w 5025"/>
              <a:gd name="T3" fmla="*/ 2147483647 h 537"/>
              <a:gd name="T4" fmla="*/ 2147483647 w 5025"/>
              <a:gd name="T5" fmla="*/ 2147483647 h 537"/>
              <a:gd name="T6" fmla="*/ 2147483647 w 5025"/>
              <a:gd name="T7" fmla="*/ 2147483647 h 537"/>
              <a:gd name="T8" fmla="*/ 2147483647 w 5025"/>
              <a:gd name="T9" fmla="*/ 0 h 537"/>
              <a:gd name="T10" fmla="*/ 0 w 5025"/>
              <a:gd name="T11" fmla="*/ 2147483647 h 537"/>
              <a:gd name="T12" fmla="*/ 0 60000 65536"/>
              <a:gd name="T13" fmla="*/ 0 60000 65536"/>
              <a:gd name="T14" fmla="*/ 0 60000 65536"/>
              <a:gd name="T15" fmla="*/ 0 60000 65536"/>
              <a:gd name="T16" fmla="*/ 0 60000 65536"/>
              <a:gd name="T17" fmla="*/ 0 60000 65536"/>
              <a:gd name="T18" fmla="*/ 0 w 5025"/>
              <a:gd name="T19" fmla="*/ 0 h 537"/>
              <a:gd name="T20" fmla="*/ 5025 w 5025"/>
              <a:gd name="T21" fmla="*/ 537 h 537"/>
            </a:gdLst>
            <a:ahLst/>
            <a:cxnLst>
              <a:cxn ang="T12">
                <a:pos x="T0" y="T1"/>
              </a:cxn>
              <a:cxn ang="T13">
                <a:pos x="T2" y="T3"/>
              </a:cxn>
              <a:cxn ang="T14">
                <a:pos x="T4" y="T5"/>
              </a:cxn>
              <a:cxn ang="T15">
                <a:pos x="T6" y="T7"/>
              </a:cxn>
              <a:cxn ang="T16">
                <a:pos x="T8" y="T9"/>
              </a:cxn>
              <a:cxn ang="T17">
                <a:pos x="T10" y="T11"/>
              </a:cxn>
            </a:cxnLst>
            <a:rect l="T18" t="T19" r="T20" b="T21"/>
            <a:pathLst>
              <a:path w="5025" h="537">
                <a:moveTo>
                  <a:pt x="0" y="13"/>
                </a:moveTo>
                <a:lnTo>
                  <a:pt x="19" y="200"/>
                </a:lnTo>
                <a:lnTo>
                  <a:pt x="2512" y="537"/>
                </a:lnTo>
                <a:lnTo>
                  <a:pt x="5005" y="120"/>
                </a:lnTo>
                <a:lnTo>
                  <a:pt x="5025" y="0"/>
                </a:lnTo>
                <a:lnTo>
                  <a:pt x="0" y="13"/>
                </a:lnTo>
                <a:close/>
              </a:path>
            </a:pathLst>
          </a:custGeom>
          <a:gradFill rotWithShape="1">
            <a:gsLst>
              <a:gs pos="44000">
                <a:srgbClr val="FFFFFF">
                  <a:alpha val="0"/>
                </a:srgbClr>
              </a:gs>
              <a:gs pos="100000">
                <a:srgbClr val="EAEAEA">
                  <a:lumMod val="75000"/>
                </a:srgbClr>
              </a:gs>
            </a:gsLst>
            <a:lin ang="5400000" scaled="1"/>
          </a:gradFill>
          <a:ln w="9525">
            <a:noFill/>
            <a:round/>
            <a:headEnd/>
            <a:tailEnd/>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rial"/>
            </a:endParaRPr>
          </a:p>
        </p:txBody>
      </p:sp>
      <p:sp>
        <p:nvSpPr>
          <p:cNvPr id="46" name="TextBox 45">
            <a:extLst>
              <a:ext uri="{FF2B5EF4-FFF2-40B4-BE49-F238E27FC236}">
                <a16:creationId xmlns:a16="http://schemas.microsoft.com/office/drawing/2014/main" id="{1955DD5F-0090-43F5-920C-C0AA10E145EF}"/>
              </a:ext>
            </a:extLst>
          </p:cNvPr>
          <p:cNvSpPr txBox="1"/>
          <p:nvPr/>
        </p:nvSpPr>
        <p:spPr>
          <a:xfrm>
            <a:off x="3411333" y="2776943"/>
            <a:ext cx="2612785" cy="438584"/>
          </a:xfrm>
          <a:prstGeom prst="rect">
            <a:avLst/>
          </a:prstGeom>
          <a:noFill/>
        </p:spPr>
        <p:txBody>
          <a:bodyPr wrap="square" lIns="68582" tIns="34291" rIns="68582" bIns="34291" rtlCol="0">
            <a:spAutoFit/>
          </a:bodyPr>
          <a:lstStyle/>
          <a:p>
            <a:pPr algn="ctr" defTabSz="685800" fontAlgn="auto">
              <a:spcBef>
                <a:spcPts val="0"/>
              </a:spcBef>
              <a:spcAft>
                <a:spcPts val="0"/>
              </a:spcAft>
            </a:pPr>
            <a:r>
              <a:rPr lang="en-US" altLang="en-US" sz="1200" dirty="0">
                <a:solidFill>
                  <a:srgbClr val="000000"/>
                </a:solidFill>
                <a:latin typeface="Helvetica Neue" charset="0"/>
                <a:ea typeface="Helvetica Neue" charset="0"/>
                <a:cs typeface="Helvetica Neue" charset="0"/>
              </a:rPr>
              <a:t>Manage models and versions</a:t>
            </a:r>
          </a:p>
          <a:p>
            <a:pPr algn="ctr" defTabSz="685800" fontAlgn="auto">
              <a:spcBef>
                <a:spcPts val="0"/>
              </a:spcBef>
              <a:spcAft>
                <a:spcPts val="0"/>
              </a:spcAft>
            </a:pPr>
            <a:endParaRPr lang="en-US" altLang="en-US" sz="1200" dirty="0">
              <a:solidFill>
                <a:srgbClr val="000000"/>
              </a:solidFill>
              <a:latin typeface="Helvetica Neue" charset="0"/>
              <a:ea typeface="Helvetica Neue" charset="0"/>
              <a:cs typeface="Helvetica Neue" charset="0"/>
            </a:endParaRPr>
          </a:p>
        </p:txBody>
      </p:sp>
      <p:sp>
        <p:nvSpPr>
          <p:cNvPr id="47" name="TextBox 46">
            <a:extLst>
              <a:ext uri="{FF2B5EF4-FFF2-40B4-BE49-F238E27FC236}">
                <a16:creationId xmlns:a16="http://schemas.microsoft.com/office/drawing/2014/main" id="{90E59046-2AF2-4C0D-9C51-CB21C2302F2E}"/>
              </a:ext>
            </a:extLst>
          </p:cNvPr>
          <p:cNvSpPr txBox="1"/>
          <p:nvPr/>
        </p:nvSpPr>
        <p:spPr>
          <a:xfrm>
            <a:off x="6325053" y="2776943"/>
            <a:ext cx="2351782" cy="438584"/>
          </a:xfrm>
          <a:prstGeom prst="rect">
            <a:avLst/>
          </a:prstGeom>
          <a:noFill/>
        </p:spPr>
        <p:txBody>
          <a:bodyPr wrap="square" lIns="68582" tIns="34291" rIns="68582" bIns="34291" rtlCol="0">
            <a:spAutoFit/>
          </a:bodyPr>
          <a:lstStyle/>
          <a:p>
            <a:pPr algn="ctr" defTabSz="685800" fontAlgn="auto">
              <a:spcBef>
                <a:spcPts val="0"/>
              </a:spcBef>
              <a:spcAft>
                <a:spcPts val="0"/>
              </a:spcAft>
            </a:pPr>
            <a:r>
              <a:rPr lang="en-US" altLang="en-US" sz="1200" dirty="0">
                <a:solidFill>
                  <a:srgbClr val="000000"/>
                </a:solidFill>
                <a:latin typeface="Helvetica Neue" charset="0"/>
                <a:ea typeface="Helvetica Neue" charset="0"/>
                <a:cs typeface="Helvetica Neue" charset="0"/>
              </a:rPr>
              <a:t>Your models always learning with a feedback loop</a:t>
            </a:r>
          </a:p>
        </p:txBody>
      </p:sp>
      <p:sp>
        <p:nvSpPr>
          <p:cNvPr id="48" name="TextBox 21">
            <a:extLst>
              <a:ext uri="{FF2B5EF4-FFF2-40B4-BE49-F238E27FC236}">
                <a16:creationId xmlns:a16="http://schemas.microsoft.com/office/drawing/2014/main" id="{271281F6-2450-47F3-A22A-EF0AFC03F64A}"/>
              </a:ext>
            </a:extLst>
          </p:cNvPr>
          <p:cNvSpPr txBox="1">
            <a:spLocks noChangeArrowheads="1"/>
          </p:cNvSpPr>
          <p:nvPr/>
        </p:nvSpPr>
        <p:spPr bwMode="auto">
          <a:xfrm>
            <a:off x="6060244" y="3576639"/>
            <a:ext cx="2743200" cy="14542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82" tIns="34291" rIns="68582" bIns="34291">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214313" indent="-214313" defTabSz="257189" fontAlgn="auto">
              <a:lnSpc>
                <a:spcPct val="100000"/>
              </a:lnSpc>
              <a:spcBef>
                <a:spcPct val="0"/>
              </a:spcBef>
              <a:spcAft>
                <a:spcPts val="0"/>
              </a:spcAft>
            </a:pPr>
            <a:r>
              <a:rPr lang="en-US" altLang="en-US" sz="1000" dirty="0">
                <a:solidFill>
                  <a:srgbClr val="000000"/>
                </a:solidFill>
                <a:latin typeface="Helvetica Neue Light" charset="0"/>
                <a:ea typeface="Helvetica Neue Light" charset="0"/>
                <a:cs typeface="Helvetica Neue Light" charset="0"/>
                <a:sym typeface="Arial"/>
              </a:rPr>
              <a:t>Automate the retraining of models with feedback loop capabilities </a:t>
            </a:r>
          </a:p>
          <a:p>
            <a:pPr marL="214313" indent="-214313" defTabSz="257189" fontAlgn="auto">
              <a:lnSpc>
                <a:spcPct val="100000"/>
              </a:lnSpc>
              <a:spcBef>
                <a:spcPct val="0"/>
              </a:spcBef>
              <a:spcAft>
                <a:spcPts val="0"/>
              </a:spcAft>
            </a:pPr>
            <a:r>
              <a:rPr lang="en-US" altLang="en-US" sz="1000" dirty="0">
                <a:solidFill>
                  <a:srgbClr val="000000"/>
                </a:solidFill>
                <a:latin typeface="Helvetica Neue Light" charset="0"/>
                <a:ea typeface="Helvetica Neue Light" charset="0"/>
                <a:cs typeface="Helvetica Neue Light" charset="0"/>
                <a:sym typeface="Arial"/>
              </a:rPr>
              <a:t>Automate the deployment of models in products </a:t>
            </a:r>
          </a:p>
          <a:p>
            <a:pPr marL="214313" indent="-214313" defTabSz="257189" fontAlgn="auto">
              <a:lnSpc>
                <a:spcPct val="100000"/>
              </a:lnSpc>
              <a:spcBef>
                <a:spcPct val="0"/>
              </a:spcBef>
              <a:spcAft>
                <a:spcPts val="0"/>
              </a:spcAft>
            </a:pPr>
            <a:r>
              <a:rPr lang="en-US" altLang="en-US" sz="1000" dirty="0">
                <a:solidFill>
                  <a:srgbClr val="000000"/>
                </a:solidFill>
                <a:latin typeface="Helvetica Neue Light" charset="0"/>
                <a:ea typeface="Helvetica Neue Light" charset="0"/>
                <a:cs typeface="Helvetica Neue Light" charset="0"/>
                <a:sym typeface="Arial"/>
              </a:rPr>
              <a:t>Automate the </a:t>
            </a:r>
            <a:r>
              <a:rPr lang="en-US" altLang="en-US" sz="1000" dirty="0" err="1">
                <a:solidFill>
                  <a:srgbClr val="000000"/>
                </a:solidFill>
                <a:latin typeface="Helvetica Neue Light" charset="0"/>
                <a:ea typeface="Helvetica Neue Light" charset="0"/>
                <a:cs typeface="Helvetica Neue Light" charset="0"/>
                <a:sym typeface="Arial"/>
              </a:rPr>
              <a:t>Hyperparameter</a:t>
            </a:r>
            <a:r>
              <a:rPr lang="en-US" altLang="en-US" sz="1000" dirty="0">
                <a:solidFill>
                  <a:srgbClr val="000000"/>
                </a:solidFill>
                <a:latin typeface="Helvetica Neue Light" charset="0"/>
                <a:ea typeface="Helvetica Neue Light" charset="0"/>
                <a:cs typeface="Helvetica Neue Light" charset="0"/>
                <a:sym typeface="Arial"/>
              </a:rPr>
              <a:t> Optimization and Feature Engineering to rapidly train models</a:t>
            </a:r>
          </a:p>
          <a:p>
            <a:pPr marL="214313" indent="-214313" defTabSz="257189" fontAlgn="auto">
              <a:lnSpc>
                <a:spcPct val="100000"/>
              </a:lnSpc>
              <a:spcBef>
                <a:spcPct val="0"/>
              </a:spcBef>
              <a:spcAft>
                <a:spcPts val="0"/>
              </a:spcAft>
            </a:pPr>
            <a:r>
              <a:rPr lang="en-US" altLang="en-US" sz="1000" dirty="0">
                <a:solidFill>
                  <a:srgbClr val="000000"/>
                </a:solidFill>
                <a:latin typeface="Helvetica Neue Light" charset="0"/>
                <a:ea typeface="Helvetica Neue Light" charset="0"/>
                <a:cs typeface="Helvetica Neue Light" charset="0"/>
                <a:sym typeface="Arial"/>
              </a:rPr>
              <a:t>A/B testing of models and performance Monitoring</a:t>
            </a:r>
          </a:p>
        </p:txBody>
      </p:sp>
      <p:sp>
        <p:nvSpPr>
          <p:cNvPr id="49" name="Shape 223">
            <a:extLst>
              <a:ext uri="{FF2B5EF4-FFF2-40B4-BE49-F238E27FC236}">
                <a16:creationId xmlns:a16="http://schemas.microsoft.com/office/drawing/2014/main" id="{5F1FAF28-E16F-4B39-9BF6-44BEC60CC6F2}"/>
              </a:ext>
            </a:extLst>
          </p:cNvPr>
          <p:cNvSpPr/>
          <p:nvPr/>
        </p:nvSpPr>
        <p:spPr>
          <a:xfrm>
            <a:off x="6024117" y="3679200"/>
            <a:ext cx="0" cy="1258419"/>
          </a:xfrm>
          <a:prstGeom prst="line">
            <a:avLst/>
          </a:prstGeom>
          <a:ln w="19050">
            <a:solidFill>
              <a:srgbClr val="0064FF"/>
            </a:solidFill>
          </a:ln>
        </p:spPr>
        <p:txBody>
          <a:bodyPr lIns="0" tIns="0" rIns="0" bIns="0"/>
          <a:lstStyle/>
          <a:p>
            <a:pPr marL="0" marR="0" lvl="0" indent="0" defTabSz="128588" eaLnBrk="1" fontAlgn="auto" latinLnBrk="0" hangingPunct="1">
              <a:lnSpc>
                <a:spcPct val="100000"/>
              </a:lnSpc>
              <a:spcBef>
                <a:spcPts val="0"/>
              </a:spcBef>
              <a:spcAft>
                <a:spcPts val="0"/>
              </a:spcAft>
              <a:buClrTx/>
              <a:buSzTx/>
              <a:buFontTx/>
              <a:buNone/>
              <a:tabLst/>
              <a:defRPr sz="1200">
                <a:uFillTx/>
                <a:latin typeface="+mn-lt"/>
                <a:ea typeface="+mn-ea"/>
                <a:cs typeface="+mn-cs"/>
                <a:sym typeface="Helvetica"/>
              </a:defRPr>
            </a:pPr>
            <a:endParaRPr kumimoji="0" sz="338"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Helvetica"/>
            </a:endParaRPr>
          </a:p>
        </p:txBody>
      </p:sp>
      <p:sp>
        <p:nvSpPr>
          <p:cNvPr id="50" name="Shape 444">
            <a:extLst>
              <a:ext uri="{FF2B5EF4-FFF2-40B4-BE49-F238E27FC236}">
                <a16:creationId xmlns:a16="http://schemas.microsoft.com/office/drawing/2014/main" id="{16F2B194-969F-4032-B2C0-8E3E78C55E09}"/>
              </a:ext>
            </a:extLst>
          </p:cNvPr>
          <p:cNvSpPr>
            <a:spLocks noChangeArrowheads="1"/>
          </p:cNvSpPr>
          <p:nvPr/>
        </p:nvSpPr>
        <p:spPr bwMode="auto">
          <a:xfrm>
            <a:off x="241721" y="2104474"/>
            <a:ext cx="8667123" cy="649196"/>
          </a:xfrm>
          <a:prstGeom prst="rect">
            <a:avLst/>
          </a:prstGeom>
          <a:solidFill>
            <a:srgbClr val="0064FF">
              <a:lumMod val="40000"/>
              <a:lumOff val="60000"/>
            </a:srgbClr>
          </a:solidFill>
          <a:ln w="38100">
            <a:noFill/>
          </a:ln>
        </p:spPr>
        <p:txBody>
          <a:bodyPr lIns="0" tIns="0" rIns="0" bIns="0" anchor="ctr"/>
          <a:lstStyle>
            <a:lvl1pPr defTabSz="2176463">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2176463">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2176463">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defTabSz="2176463">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defTabSz="2176463">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marL="0" marR="0" lvl="0" indent="0" defTabSz="2176463"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altLang="en-US" sz="1200" b="0" i="0" u="none" strike="noStrike" kern="0" cap="none" spc="0" normalizeH="0" baseline="0" noProof="0">
              <a:ln>
                <a:noFill/>
              </a:ln>
              <a:solidFill>
                <a:srgbClr val="69A6FF"/>
              </a:solidFill>
              <a:effectLst/>
              <a:uLnTx/>
              <a:uFillTx/>
              <a:latin typeface="Arial" panose="020B0604020202020204" pitchFamily="34" charset="0"/>
              <a:cs typeface="Arial" panose="020B0604020202020204" pitchFamily="34" charset="0"/>
              <a:sym typeface="Arial"/>
            </a:endParaRPr>
          </a:p>
        </p:txBody>
      </p:sp>
      <p:sp>
        <p:nvSpPr>
          <p:cNvPr id="51" name="TextBox 50">
            <a:extLst>
              <a:ext uri="{FF2B5EF4-FFF2-40B4-BE49-F238E27FC236}">
                <a16:creationId xmlns:a16="http://schemas.microsoft.com/office/drawing/2014/main" id="{EE8BACF6-D106-4FE8-BFEE-80B89E6C9411}"/>
              </a:ext>
            </a:extLst>
          </p:cNvPr>
          <p:cNvSpPr txBox="1"/>
          <p:nvPr/>
        </p:nvSpPr>
        <p:spPr>
          <a:xfrm>
            <a:off x="624331" y="2255346"/>
            <a:ext cx="2339463" cy="300084"/>
          </a:xfrm>
          <a:prstGeom prst="rect">
            <a:avLst/>
          </a:prstGeom>
          <a:solidFill>
            <a:srgbClr val="0064FF"/>
          </a:solidFill>
          <a:effectLst/>
        </p:spPr>
        <p:txBody>
          <a:bodyPr wrap="square" lIns="68582" tIns="34291" rIns="68582" bIns="34291" rtlCol="0">
            <a:sp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solidFill>
                <a:effectLst/>
                <a:uLnTx/>
                <a:uFillTx/>
                <a:latin typeface="IBM Plex Sans"/>
                <a:ea typeface="HelvNeue for IBM" charset="0"/>
                <a:cs typeface="Arial" panose="020B0604020202020204" pitchFamily="34" charset="0"/>
                <a:sym typeface="Arial"/>
              </a:rPr>
              <a:t>Push analytics to Data</a:t>
            </a:r>
          </a:p>
        </p:txBody>
      </p:sp>
      <p:sp>
        <p:nvSpPr>
          <p:cNvPr id="52" name="TextBox 51">
            <a:extLst>
              <a:ext uri="{FF2B5EF4-FFF2-40B4-BE49-F238E27FC236}">
                <a16:creationId xmlns:a16="http://schemas.microsoft.com/office/drawing/2014/main" id="{B43D6124-802E-4A54-8871-5E79FA7F45DD}"/>
              </a:ext>
            </a:extLst>
          </p:cNvPr>
          <p:cNvSpPr txBox="1"/>
          <p:nvPr/>
        </p:nvSpPr>
        <p:spPr>
          <a:xfrm>
            <a:off x="3541623" y="2255346"/>
            <a:ext cx="2339463" cy="300084"/>
          </a:xfrm>
          <a:prstGeom prst="rect">
            <a:avLst/>
          </a:prstGeom>
          <a:solidFill>
            <a:srgbClr val="0064FF"/>
          </a:solidFill>
          <a:ln w="9525" cap="flat" cmpd="sng" algn="ctr">
            <a:noFill/>
            <a:prstDash val="solid"/>
          </a:ln>
          <a:effectLst/>
        </p:spPr>
        <p:txBody>
          <a:bodyPr wrap="square" lIns="68582" tIns="34291" rIns="68582" bIns="34291" rtlCol="0">
            <a:sp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solidFill>
                <a:effectLst/>
                <a:uLnTx/>
                <a:uFillTx/>
                <a:latin typeface="IBM Plex Sans"/>
                <a:ea typeface="HelvNeue for IBM" charset="0"/>
                <a:cs typeface="Arial" panose="020B0604020202020204" pitchFamily="34" charset="0"/>
                <a:sym typeface="Arial"/>
              </a:rPr>
              <a:t>Deploy &amp; Manage</a:t>
            </a:r>
          </a:p>
        </p:txBody>
      </p:sp>
      <p:sp>
        <p:nvSpPr>
          <p:cNvPr id="53" name="TextBox 52">
            <a:extLst>
              <a:ext uri="{FF2B5EF4-FFF2-40B4-BE49-F238E27FC236}">
                <a16:creationId xmlns:a16="http://schemas.microsoft.com/office/drawing/2014/main" id="{024E6893-4F38-4C23-9D30-9679EC3D63A8}"/>
              </a:ext>
            </a:extLst>
          </p:cNvPr>
          <p:cNvSpPr txBox="1"/>
          <p:nvPr/>
        </p:nvSpPr>
        <p:spPr>
          <a:xfrm>
            <a:off x="6337373" y="2255346"/>
            <a:ext cx="2339463" cy="300084"/>
          </a:xfrm>
          <a:prstGeom prst="rect">
            <a:avLst/>
          </a:prstGeom>
          <a:solidFill>
            <a:srgbClr val="0064FF"/>
          </a:solidFill>
          <a:ln w="9525" cap="flat" cmpd="sng" algn="ctr">
            <a:noFill/>
            <a:prstDash val="solid"/>
          </a:ln>
          <a:effectLst/>
        </p:spPr>
        <p:txBody>
          <a:bodyPr wrap="square" lIns="68582" tIns="34291" rIns="68582" bIns="34291" rtlCol="0">
            <a:sp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solidFill>
                <a:effectLst/>
                <a:uLnTx/>
                <a:uFillTx/>
                <a:latin typeface="IBM Plex Sans"/>
                <a:ea typeface="HelvNeue for IBM" charset="0"/>
                <a:cs typeface="Arial" panose="020B0604020202020204" pitchFamily="34" charset="0"/>
                <a:sym typeface="Arial"/>
              </a:rPr>
              <a:t>Automate ML</a:t>
            </a:r>
          </a:p>
        </p:txBody>
      </p:sp>
      <p:sp>
        <p:nvSpPr>
          <p:cNvPr id="54" name="TextBox 20">
            <a:extLst>
              <a:ext uri="{FF2B5EF4-FFF2-40B4-BE49-F238E27FC236}">
                <a16:creationId xmlns:a16="http://schemas.microsoft.com/office/drawing/2014/main" id="{57134168-A60E-4A07-BB83-143E52BCAD8A}"/>
              </a:ext>
            </a:extLst>
          </p:cNvPr>
          <p:cNvSpPr txBox="1">
            <a:spLocks noChangeArrowheads="1"/>
          </p:cNvSpPr>
          <p:nvPr/>
        </p:nvSpPr>
        <p:spPr bwMode="auto">
          <a:xfrm>
            <a:off x="3227222" y="3539981"/>
            <a:ext cx="2833022" cy="2223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82" tIns="34291" rIns="68582" bIns="34291">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214313" indent="-214313" defTabSz="257189" fontAlgn="auto">
              <a:lnSpc>
                <a:spcPct val="100000"/>
              </a:lnSpc>
              <a:spcBef>
                <a:spcPct val="0"/>
              </a:spcBef>
              <a:spcAft>
                <a:spcPts val="0"/>
              </a:spcAft>
              <a:buClr>
                <a:srgbClr val="000000"/>
              </a:buClr>
            </a:pPr>
            <a:r>
              <a:rPr lang="en-US" altLang="en-US" sz="1000" dirty="0">
                <a:solidFill>
                  <a:srgbClr val="000000"/>
                </a:solidFill>
                <a:latin typeface="Helvetica Neue Light" charset="0"/>
                <a:ea typeface="Helvetica Neue Light" charset="0"/>
                <a:cs typeface="Helvetica Neue Light" charset="0"/>
                <a:sym typeface="Arial"/>
              </a:rPr>
              <a:t>Save models on a central repository with version control built in</a:t>
            </a:r>
          </a:p>
          <a:p>
            <a:pPr marL="214313" indent="-214313" defTabSz="257189" fontAlgn="auto">
              <a:lnSpc>
                <a:spcPct val="100000"/>
              </a:lnSpc>
              <a:spcBef>
                <a:spcPct val="0"/>
              </a:spcBef>
              <a:spcAft>
                <a:spcPts val="0"/>
              </a:spcAft>
              <a:buClr>
                <a:srgbClr val="000000"/>
              </a:buClr>
            </a:pPr>
            <a:r>
              <a:rPr lang="en-US" altLang="en-US" sz="1000" dirty="0">
                <a:solidFill>
                  <a:srgbClr val="000000"/>
                </a:solidFill>
                <a:latin typeface="Helvetica Neue Light" charset="0"/>
                <a:ea typeface="Helvetica Neue Light" charset="0"/>
                <a:cs typeface="Helvetica Neue Light" charset="0"/>
                <a:sym typeface="Arial"/>
              </a:rPr>
              <a:t>Portable models </a:t>
            </a:r>
            <a:r>
              <a:rPr lang="mr-IN" altLang="en-US" sz="1000" dirty="0">
                <a:solidFill>
                  <a:srgbClr val="000000"/>
                </a:solidFill>
                <a:latin typeface="Helvetica Neue Light" charset="0"/>
                <a:ea typeface="Helvetica Neue Light" charset="0"/>
                <a:cs typeface="Helvetica Neue Light" charset="0"/>
                <a:sym typeface="Arial"/>
              </a:rPr>
              <a:t>–</a:t>
            </a:r>
            <a:r>
              <a:rPr lang="en-US" altLang="en-US" sz="1000" dirty="0">
                <a:solidFill>
                  <a:srgbClr val="000000"/>
                </a:solidFill>
                <a:latin typeface="Helvetica Neue Light" charset="0"/>
                <a:ea typeface="Helvetica Neue Light" charset="0"/>
                <a:cs typeface="Helvetica Neue Light" charset="0"/>
                <a:sym typeface="Arial"/>
              </a:rPr>
              <a:t> deploy in the cloud, on devices or on premise</a:t>
            </a:r>
          </a:p>
          <a:p>
            <a:pPr marL="214313" indent="-214313" defTabSz="257189" fontAlgn="auto">
              <a:lnSpc>
                <a:spcPct val="100000"/>
              </a:lnSpc>
              <a:spcBef>
                <a:spcPct val="0"/>
              </a:spcBef>
              <a:spcAft>
                <a:spcPts val="0"/>
              </a:spcAft>
              <a:buClr>
                <a:srgbClr val="000000"/>
              </a:buClr>
            </a:pPr>
            <a:r>
              <a:rPr lang="en-US" altLang="en-US" sz="1000" dirty="0">
                <a:solidFill>
                  <a:srgbClr val="000000"/>
                </a:solidFill>
                <a:latin typeface="Helvetica Neue Light" charset="0"/>
                <a:ea typeface="Helvetica Neue Light" charset="0"/>
                <a:cs typeface="Helvetica Neue Light" charset="0"/>
                <a:sym typeface="Arial"/>
              </a:rPr>
              <a:t>Import models trained somewhere else and deploy  in WML</a:t>
            </a:r>
          </a:p>
          <a:p>
            <a:pPr marL="214313" indent="-214313" defTabSz="257189" fontAlgn="auto">
              <a:lnSpc>
                <a:spcPct val="100000"/>
              </a:lnSpc>
              <a:spcBef>
                <a:spcPct val="0"/>
              </a:spcBef>
              <a:spcAft>
                <a:spcPts val="0"/>
              </a:spcAft>
              <a:buClr>
                <a:srgbClr val="000000"/>
              </a:buClr>
            </a:pPr>
            <a:r>
              <a:rPr lang="en-US" altLang="en-US" sz="1000" dirty="0">
                <a:solidFill>
                  <a:srgbClr val="000000"/>
                </a:solidFill>
                <a:latin typeface="Helvetica Neue Light" charset="0"/>
                <a:ea typeface="Helvetica Neue Light" charset="0"/>
                <a:cs typeface="Helvetica Neue Light" charset="0"/>
                <a:sym typeface="Arial"/>
              </a:rPr>
              <a:t>Transfer models to connected devices (e.g. Core ML, </a:t>
            </a:r>
            <a:r>
              <a:rPr lang="en-US" altLang="en-US" sz="1000" dirty="0" err="1">
                <a:solidFill>
                  <a:srgbClr val="000000"/>
                </a:solidFill>
                <a:latin typeface="Helvetica Neue Light" charset="0"/>
                <a:ea typeface="Helvetica Neue Light" charset="0"/>
                <a:cs typeface="Helvetica Neue Light" charset="0"/>
                <a:sym typeface="Arial"/>
              </a:rPr>
              <a:t>Tensorflow</a:t>
            </a:r>
            <a:r>
              <a:rPr lang="en-US" altLang="en-US" sz="1000" dirty="0">
                <a:solidFill>
                  <a:srgbClr val="000000"/>
                </a:solidFill>
                <a:latin typeface="Helvetica Neue Light" charset="0"/>
                <a:ea typeface="Helvetica Neue Light" charset="0"/>
                <a:cs typeface="Helvetica Neue Light" charset="0"/>
                <a:sym typeface="Arial"/>
              </a:rPr>
              <a:t> Lite)</a:t>
            </a:r>
          </a:p>
          <a:p>
            <a:pPr marL="214313" indent="-214313" defTabSz="257189" fontAlgn="auto">
              <a:lnSpc>
                <a:spcPct val="100000"/>
              </a:lnSpc>
              <a:spcBef>
                <a:spcPct val="0"/>
              </a:spcBef>
              <a:spcAft>
                <a:spcPts val="0"/>
              </a:spcAft>
              <a:buClr>
                <a:srgbClr val="000000"/>
              </a:buClr>
            </a:pPr>
            <a:r>
              <a:rPr lang="en-US" altLang="en-US" sz="1000" dirty="0">
                <a:solidFill>
                  <a:srgbClr val="000000"/>
                </a:solidFill>
                <a:latin typeface="Helvetica Neue Light" charset="0"/>
                <a:ea typeface="Helvetica Neue Light" charset="0"/>
                <a:cs typeface="Helvetica Neue Light" charset="0"/>
                <a:sym typeface="Arial"/>
              </a:rPr>
              <a:t>Deployment flexibility: Shiny apps, scripts, DO and WEX models</a:t>
            </a:r>
          </a:p>
          <a:p>
            <a:pPr marL="214313" indent="-214313" defTabSz="257189" fontAlgn="auto">
              <a:lnSpc>
                <a:spcPct val="100000"/>
              </a:lnSpc>
              <a:spcBef>
                <a:spcPct val="0"/>
              </a:spcBef>
              <a:spcAft>
                <a:spcPts val="0"/>
              </a:spcAft>
              <a:buClr>
                <a:srgbClr val="000000"/>
              </a:buClr>
            </a:pPr>
            <a:endParaRPr lang="en-US" altLang="en-US" sz="1000" dirty="0">
              <a:solidFill>
                <a:srgbClr val="000000"/>
              </a:solidFill>
              <a:latin typeface="Helvetica Neue Light" charset="0"/>
              <a:ea typeface="Helvetica Neue Light" charset="0"/>
              <a:cs typeface="Helvetica Neue Light" charset="0"/>
              <a:sym typeface="Arial"/>
            </a:endParaRPr>
          </a:p>
          <a:p>
            <a:pPr marL="214313" indent="-214313" defTabSz="257189" fontAlgn="auto">
              <a:lnSpc>
                <a:spcPct val="100000"/>
              </a:lnSpc>
              <a:spcBef>
                <a:spcPct val="0"/>
              </a:spcBef>
              <a:spcAft>
                <a:spcPts val="0"/>
              </a:spcAft>
              <a:buClr>
                <a:srgbClr val="000000"/>
              </a:buClr>
            </a:pPr>
            <a:endParaRPr lang="en-US" altLang="en-US" sz="1000" dirty="0">
              <a:solidFill>
                <a:srgbClr val="000000"/>
              </a:solidFill>
              <a:latin typeface="Helvetica Neue Light" charset="0"/>
              <a:ea typeface="Helvetica Neue Light" charset="0"/>
              <a:cs typeface="Helvetica Neue Light" charset="0"/>
              <a:sym typeface="Arial"/>
            </a:endParaRPr>
          </a:p>
          <a:p>
            <a:pPr marL="214313" indent="-214313" defTabSz="257189" fontAlgn="auto">
              <a:lnSpc>
                <a:spcPct val="100000"/>
              </a:lnSpc>
              <a:spcBef>
                <a:spcPct val="0"/>
              </a:spcBef>
              <a:spcAft>
                <a:spcPts val="0"/>
              </a:spcAft>
              <a:buClr>
                <a:srgbClr val="000000"/>
              </a:buClr>
            </a:pPr>
            <a:endParaRPr lang="en-US" altLang="en-US" sz="1000" dirty="0">
              <a:solidFill>
                <a:srgbClr val="000000"/>
              </a:solidFill>
              <a:latin typeface="Helvetica Neue Light" charset="0"/>
              <a:ea typeface="Helvetica Neue Light" charset="0"/>
              <a:cs typeface="Helvetica Neue Light" charset="0"/>
              <a:sym typeface="Arial"/>
            </a:endParaRPr>
          </a:p>
          <a:p>
            <a:pPr marL="214313" indent="-214313" defTabSz="257189" fontAlgn="auto">
              <a:lnSpc>
                <a:spcPct val="100000"/>
              </a:lnSpc>
              <a:spcBef>
                <a:spcPct val="0"/>
              </a:spcBef>
              <a:spcAft>
                <a:spcPts val="0"/>
              </a:spcAft>
              <a:buClr>
                <a:srgbClr val="FFFFFF"/>
              </a:buClr>
            </a:pPr>
            <a:endParaRPr lang="en-US" altLang="en-US" sz="1000" dirty="0">
              <a:solidFill>
                <a:srgbClr val="000000"/>
              </a:solidFill>
              <a:latin typeface="Helvetica Neue Light" charset="0"/>
              <a:ea typeface="Helvetica Neue Light" charset="0"/>
              <a:cs typeface="Helvetica Neue Light" charset="0"/>
              <a:sym typeface="Arial"/>
            </a:endParaRPr>
          </a:p>
        </p:txBody>
      </p:sp>
      <p:sp>
        <p:nvSpPr>
          <p:cNvPr id="55" name="TextBox 54">
            <a:extLst>
              <a:ext uri="{FF2B5EF4-FFF2-40B4-BE49-F238E27FC236}">
                <a16:creationId xmlns:a16="http://schemas.microsoft.com/office/drawing/2014/main" id="{E2E9883C-9C90-4E54-9AC3-C7E4DEE74C8B}"/>
              </a:ext>
            </a:extLst>
          </p:cNvPr>
          <p:cNvSpPr txBox="1"/>
          <p:nvPr/>
        </p:nvSpPr>
        <p:spPr>
          <a:xfrm>
            <a:off x="404028" y="2759541"/>
            <a:ext cx="2612785" cy="623250"/>
          </a:xfrm>
          <a:prstGeom prst="rect">
            <a:avLst/>
          </a:prstGeom>
          <a:noFill/>
        </p:spPr>
        <p:txBody>
          <a:bodyPr wrap="square" lIns="68582" tIns="34291" rIns="68582" bIns="34291" rtlCol="0">
            <a:spAutoFit/>
          </a:bodyPr>
          <a:lstStyle/>
          <a:p>
            <a:pPr algn="ctr" defTabSz="685800" fontAlgn="auto">
              <a:spcBef>
                <a:spcPts val="0"/>
              </a:spcBef>
              <a:spcAft>
                <a:spcPts val="0"/>
              </a:spcAft>
            </a:pPr>
            <a:r>
              <a:rPr lang="en-US" altLang="en-US" sz="1200" dirty="0">
                <a:solidFill>
                  <a:srgbClr val="000000"/>
                </a:solidFill>
                <a:latin typeface="Helvetica Neue" charset="0"/>
                <a:ea typeface="Helvetica Neue" charset="0"/>
                <a:cs typeface="Helvetica Neue" charset="0"/>
              </a:rPr>
              <a:t>ML close to data for faster and secure insights</a:t>
            </a:r>
          </a:p>
          <a:p>
            <a:pPr algn="ctr" defTabSz="685800" fontAlgn="auto">
              <a:spcBef>
                <a:spcPts val="0"/>
              </a:spcBef>
              <a:spcAft>
                <a:spcPts val="0"/>
              </a:spcAft>
            </a:pPr>
            <a:endParaRPr lang="en-US" altLang="en-US" sz="1200" dirty="0">
              <a:solidFill>
                <a:srgbClr val="000000"/>
              </a:solidFill>
              <a:latin typeface="Helvetica Neue" charset="0"/>
              <a:ea typeface="Helvetica Neue" charset="0"/>
              <a:cs typeface="Helvetica Neue" charset="0"/>
            </a:endParaRPr>
          </a:p>
        </p:txBody>
      </p:sp>
      <p:grpSp>
        <p:nvGrpSpPr>
          <p:cNvPr id="56" name="Group 55">
            <a:extLst>
              <a:ext uri="{FF2B5EF4-FFF2-40B4-BE49-F238E27FC236}">
                <a16:creationId xmlns:a16="http://schemas.microsoft.com/office/drawing/2014/main" id="{E4828A29-3C8B-405E-9D53-912A75F8D1A6}"/>
              </a:ext>
            </a:extLst>
          </p:cNvPr>
          <p:cNvGrpSpPr/>
          <p:nvPr/>
        </p:nvGrpSpPr>
        <p:grpSpPr>
          <a:xfrm>
            <a:off x="505364" y="5497637"/>
            <a:ext cx="2592727" cy="302956"/>
            <a:chOff x="1266974" y="1095"/>
            <a:chExt cx="1495186" cy="971871"/>
          </a:xfrm>
        </p:grpSpPr>
        <p:sp>
          <p:nvSpPr>
            <p:cNvPr id="57" name="Rounded Rectangle 26">
              <a:extLst>
                <a:ext uri="{FF2B5EF4-FFF2-40B4-BE49-F238E27FC236}">
                  <a16:creationId xmlns:a16="http://schemas.microsoft.com/office/drawing/2014/main" id="{57D966B8-75CF-4F41-82D1-76C0D2FF0CF2}"/>
                </a:ext>
              </a:extLst>
            </p:cNvPr>
            <p:cNvSpPr/>
            <p:nvPr/>
          </p:nvSpPr>
          <p:spPr>
            <a:xfrm>
              <a:off x="1266974" y="1095"/>
              <a:ext cx="1495186" cy="971871"/>
            </a:xfrm>
            <a:prstGeom prst="roundRect">
              <a:avLst/>
            </a:prstGeom>
            <a:solidFill>
              <a:srgbClr val="69A6FF">
                <a:hueOff val="0"/>
                <a:satOff val="0"/>
                <a:lumOff val="0"/>
                <a:alphaOff val="0"/>
              </a:srgbClr>
            </a:solidFill>
            <a:ln w="25400" cap="flat" cmpd="sng" algn="ctr">
              <a:solidFill>
                <a:srgbClr val="000E5E">
                  <a:hueOff val="0"/>
                  <a:satOff val="0"/>
                  <a:lumOff val="0"/>
                  <a:alphaOff val="0"/>
                </a:srgbClr>
              </a:solidFill>
              <a:prstDash val="solid"/>
            </a:ln>
            <a:effectLst/>
          </p:spPr>
        </p:sp>
        <p:sp>
          <p:nvSpPr>
            <p:cNvPr id="58" name="Rounded Rectangle 4">
              <a:extLst>
                <a:ext uri="{FF2B5EF4-FFF2-40B4-BE49-F238E27FC236}">
                  <a16:creationId xmlns:a16="http://schemas.microsoft.com/office/drawing/2014/main" id="{2A2D793D-8B29-424A-BC81-1DE1F2D17CA5}"/>
                </a:ext>
              </a:extLst>
            </p:cNvPr>
            <p:cNvSpPr/>
            <p:nvPr/>
          </p:nvSpPr>
          <p:spPr>
            <a:xfrm>
              <a:off x="1314417" y="48538"/>
              <a:ext cx="1400300" cy="876985"/>
            </a:xfrm>
            <a:prstGeom prst="rect">
              <a:avLst/>
            </a:prstGeom>
            <a:noFill/>
            <a:ln>
              <a:noFill/>
            </a:ln>
            <a:effectLst/>
          </p:spPr>
          <p:txBody>
            <a:bodyPr spcFirstLastPara="0" vert="horz" wrap="square" lIns="45720" tIns="45720" rIns="45720" bIns="45720" numCol="1" spcCol="1270" anchor="ctr" anchorCtr="0">
              <a:noAutofit/>
            </a:bodyPr>
            <a:lstStyle/>
            <a:p>
              <a:pPr marL="0" marR="0" lvl="0" indent="0" algn="ctr" defTabSz="533400" eaLnBrk="1" fontAlgn="auto" latinLnBrk="0" hangingPunct="1">
                <a:lnSpc>
                  <a:spcPct val="90000"/>
                </a:lnSpc>
                <a:spcBef>
                  <a:spcPts val="0"/>
                </a:spcBef>
                <a:spcAft>
                  <a:spcPct val="35000"/>
                </a:spcAft>
                <a:buClrTx/>
                <a:buSzTx/>
                <a:buFontTx/>
                <a:buNone/>
                <a:tabLst/>
                <a:defRPr/>
              </a:pPr>
              <a:r>
                <a:rPr kumimoji="0" lang="en-US" sz="1050" b="0" i="0" u="none" strike="noStrike" kern="0" cap="none" spc="0" normalizeH="0" baseline="0" noProof="0" dirty="0">
                  <a:ln>
                    <a:noFill/>
                  </a:ln>
                  <a:solidFill>
                    <a:srgbClr val="000E5E"/>
                  </a:solidFill>
                  <a:effectLst/>
                  <a:uLnTx/>
                  <a:uFillTx/>
                  <a:latin typeface="IBM Plex Sans"/>
                  <a:ea typeface="+mn-ea"/>
                  <a:cs typeface="+mn-cs"/>
                </a:rPr>
                <a:t>Fully Managed on </a:t>
              </a:r>
              <a:r>
                <a:rPr kumimoji="0" lang="en-US" sz="1050" b="1" i="0" u="none" strike="noStrike" kern="0" cap="none" spc="0" normalizeH="0" baseline="0" noProof="0" dirty="0">
                  <a:ln>
                    <a:noFill/>
                  </a:ln>
                  <a:solidFill>
                    <a:srgbClr val="000E5E"/>
                  </a:solidFill>
                  <a:effectLst/>
                  <a:uLnTx/>
                  <a:uFillTx/>
                  <a:latin typeface="IBM Plex Sans"/>
                  <a:ea typeface="+mn-ea"/>
                  <a:cs typeface="+mn-cs"/>
                </a:rPr>
                <a:t>IBM Cloud</a:t>
              </a:r>
            </a:p>
          </p:txBody>
        </p:sp>
      </p:grpSp>
      <p:grpSp>
        <p:nvGrpSpPr>
          <p:cNvPr id="59" name="Group 58">
            <a:extLst>
              <a:ext uri="{FF2B5EF4-FFF2-40B4-BE49-F238E27FC236}">
                <a16:creationId xmlns:a16="http://schemas.microsoft.com/office/drawing/2014/main" id="{83B53FC3-195E-43CC-B42E-10119A1E4B9D}"/>
              </a:ext>
            </a:extLst>
          </p:cNvPr>
          <p:cNvGrpSpPr/>
          <p:nvPr/>
        </p:nvGrpSpPr>
        <p:grpSpPr>
          <a:xfrm>
            <a:off x="3289295" y="5495290"/>
            <a:ext cx="2569785" cy="307651"/>
            <a:chOff x="1266974" y="1095"/>
            <a:chExt cx="1495186" cy="971871"/>
          </a:xfrm>
        </p:grpSpPr>
        <p:sp>
          <p:nvSpPr>
            <p:cNvPr id="60" name="Rounded Rectangle 29">
              <a:extLst>
                <a:ext uri="{FF2B5EF4-FFF2-40B4-BE49-F238E27FC236}">
                  <a16:creationId xmlns:a16="http://schemas.microsoft.com/office/drawing/2014/main" id="{6ABE2222-BAE1-4771-BD91-B8009C1C532A}"/>
                </a:ext>
              </a:extLst>
            </p:cNvPr>
            <p:cNvSpPr/>
            <p:nvPr/>
          </p:nvSpPr>
          <p:spPr>
            <a:xfrm>
              <a:off x="1266974" y="1095"/>
              <a:ext cx="1495186" cy="971871"/>
            </a:xfrm>
            <a:prstGeom prst="roundRect">
              <a:avLst/>
            </a:prstGeom>
            <a:solidFill>
              <a:srgbClr val="69A6FF">
                <a:hueOff val="0"/>
                <a:satOff val="0"/>
                <a:lumOff val="0"/>
                <a:alphaOff val="0"/>
              </a:srgbClr>
            </a:solidFill>
            <a:ln w="25400" cap="flat" cmpd="sng" algn="ctr">
              <a:solidFill>
                <a:srgbClr val="000E5E">
                  <a:hueOff val="0"/>
                  <a:satOff val="0"/>
                  <a:lumOff val="0"/>
                  <a:alphaOff val="0"/>
                </a:srgbClr>
              </a:solidFill>
              <a:prstDash val="solid"/>
            </a:ln>
            <a:effectLst/>
          </p:spPr>
        </p:sp>
        <p:sp>
          <p:nvSpPr>
            <p:cNvPr id="61" name="Rounded Rectangle 4">
              <a:extLst>
                <a:ext uri="{FF2B5EF4-FFF2-40B4-BE49-F238E27FC236}">
                  <a16:creationId xmlns:a16="http://schemas.microsoft.com/office/drawing/2014/main" id="{58114E03-47D0-4192-ABA8-1737D0598A17}"/>
                </a:ext>
              </a:extLst>
            </p:cNvPr>
            <p:cNvSpPr/>
            <p:nvPr/>
          </p:nvSpPr>
          <p:spPr>
            <a:xfrm>
              <a:off x="1314417" y="48538"/>
              <a:ext cx="1400300" cy="876985"/>
            </a:xfrm>
            <a:prstGeom prst="rect">
              <a:avLst/>
            </a:prstGeom>
            <a:noFill/>
            <a:ln>
              <a:noFill/>
            </a:ln>
            <a:effectLst/>
          </p:spPr>
          <p:txBody>
            <a:bodyPr spcFirstLastPara="0" vert="horz" wrap="square" lIns="45720" tIns="45720" rIns="45720" bIns="45720" numCol="1" spcCol="1270" anchor="ctr" anchorCtr="0">
              <a:noAutofit/>
            </a:bodyPr>
            <a:lstStyle/>
            <a:p>
              <a:pPr marL="0" marR="0" lvl="0" indent="0" algn="ctr" defTabSz="533400" eaLnBrk="1" fontAlgn="auto" latinLnBrk="0" hangingPunct="1">
                <a:lnSpc>
                  <a:spcPct val="90000"/>
                </a:lnSpc>
                <a:spcBef>
                  <a:spcPts val="0"/>
                </a:spcBef>
                <a:spcAft>
                  <a:spcPct val="35000"/>
                </a:spcAft>
                <a:buClrTx/>
                <a:buSzTx/>
                <a:buFontTx/>
                <a:buNone/>
                <a:tabLst/>
                <a:defRPr/>
              </a:pPr>
              <a:r>
                <a:rPr kumimoji="0" lang="en-US" sz="1050" b="1" i="0" u="none" strike="noStrike" kern="0" cap="none" spc="0" normalizeH="0" baseline="0" noProof="0" dirty="0">
                  <a:ln>
                    <a:noFill/>
                  </a:ln>
                  <a:solidFill>
                    <a:srgbClr val="000E5E"/>
                  </a:solidFill>
                  <a:effectLst/>
                  <a:uLnTx/>
                  <a:uFillTx/>
                  <a:latin typeface="IBM Plex Sans"/>
                  <a:ea typeface="+mn-ea"/>
                  <a:cs typeface="+mn-cs"/>
                </a:rPr>
                <a:t>Local</a:t>
              </a:r>
              <a:r>
                <a:rPr kumimoji="0" lang="en-US" sz="1050" b="0" i="0" u="none" strike="noStrike" kern="0" cap="none" spc="0" normalizeH="0" baseline="0" noProof="0" dirty="0">
                  <a:ln>
                    <a:noFill/>
                  </a:ln>
                  <a:solidFill>
                    <a:srgbClr val="000E5E"/>
                  </a:solidFill>
                  <a:effectLst/>
                  <a:uLnTx/>
                  <a:uFillTx/>
                  <a:latin typeface="IBM Plex Sans"/>
                  <a:ea typeface="+mn-ea"/>
                  <a:cs typeface="+mn-cs"/>
                </a:rPr>
                <a:t> </a:t>
              </a:r>
              <a:r>
                <a:rPr kumimoji="0" lang="mr-IN" sz="1050" b="0" i="0" u="none" strike="noStrike" kern="0" cap="none" spc="0" normalizeH="0" baseline="0" noProof="0" dirty="0">
                  <a:ln>
                    <a:noFill/>
                  </a:ln>
                  <a:solidFill>
                    <a:srgbClr val="000E5E"/>
                  </a:solidFill>
                  <a:effectLst/>
                  <a:uLnTx/>
                  <a:uFillTx/>
                  <a:latin typeface="IBM Plex Sans"/>
                  <a:ea typeface="+mn-ea"/>
                  <a:cs typeface="+mn-cs"/>
                </a:rPr>
                <a:t>–</a:t>
              </a:r>
              <a:r>
                <a:rPr kumimoji="0" lang="en-US" sz="1050" b="0" i="0" u="none" strike="noStrike" kern="0" cap="none" spc="0" normalizeH="0" baseline="0" noProof="0" dirty="0">
                  <a:ln>
                    <a:noFill/>
                  </a:ln>
                  <a:solidFill>
                    <a:srgbClr val="000E5E"/>
                  </a:solidFill>
                  <a:effectLst/>
                  <a:uLnTx/>
                  <a:uFillTx/>
                  <a:latin typeface="IBM Plex Sans"/>
                  <a:ea typeface="+mn-ea"/>
                  <a:cs typeface="+mn-cs"/>
                </a:rPr>
                <a:t> Deploy it anywhere</a:t>
              </a:r>
            </a:p>
          </p:txBody>
        </p:sp>
      </p:grpSp>
      <p:grpSp>
        <p:nvGrpSpPr>
          <p:cNvPr id="62" name="Group 61">
            <a:extLst>
              <a:ext uri="{FF2B5EF4-FFF2-40B4-BE49-F238E27FC236}">
                <a16:creationId xmlns:a16="http://schemas.microsoft.com/office/drawing/2014/main" id="{B68CF9A1-1205-43EC-8330-9E22997350E7}"/>
              </a:ext>
            </a:extLst>
          </p:cNvPr>
          <p:cNvGrpSpPr/>
          <p:nvPr/>
        </p:nvGrpSpPr>
        <p:grpSpPr>
          <a:xfrm>
            <a:off x="6201584" y="5473092"/>
            <a:ext cx="2569785" cy="317661"/>
            <a:chOff x="1266974" y="1095"/>
            <a:chExt cx="1495186" cy="971871"/>
          </a:xfrm>
        </p:grpSpPr>
        <p:sp>
          <p:nvSpPr>
            <p:cNvPr id="63" name="Rounded Rectangle 32">
              <a:extLst>
                <a:ext uri="{FF2B5EF4-FFF2-40B4-BE49-F238E27FC236}">
                  <a16:creationId xmlns:a16="http://schemas.microsoft.com/office/drawing/2014/main" id="{693B7BE7-4C00-44D3-ABEB-516B3B553E8A}"/>
                </a:ext>
              </a:extLst>
            </p:cNvPr>
            <p:cNvSpPr/>
            <p:nvPr/>
          </p:nvSpPr>
          <p:spPr>
            <a:xfrm>
              <a:off x="1266974" y="1095"/>
              <a:ext cx="1495186" cy="971871"/>
            </a:xfrm>
            <a:prstGeom prst="roundRect">
              <a:avLst/>
            </a:prstGeom>
            <a:solidFill>
              <a:srgbClr val="69A6FF">
                <a:hueOff val="0"/>
                <a:satOff val="0"/>
                <a:lumOff val="0"/>
                <a:alphaOff val="0"/>
              </a:srgbClr>
            </a:solidFill>
            <a:ln w="25400" cap="flat" cmpd="sng" algn="ctr">
              <a:solidFill>
                <a:srgbClr val="000E5E">
                  <a:hueOff val="0"/>
                  <a:satOff val="0"/>
                  <a:lumOff val="0"/>
                  <a:alphaOff val="0"/>
                </a:srgbClr>
              </a:solidFill>
              <a:prstDash val="solid"/>
            </a:ln>
            <a:effectLst/>
          </p:spPr>
        </p:sp>
        <p:sp>
          <p:nvSpPr>
            <p:cNvPr id="64" name="Rounded Rectangle 4">
              <a:extLst>
                <a:ext uri="{FF2B5EF4-FFF2-40B4-BE49-F238E27FC236}">
                  <a16:creationId xmlns:a16="http://schemas.microsoft.com/office/drawing/2014/main" id="{FF6CFD94-B1E6-4913-8870-CDCC78E703D5}"/>
                </a:ext>
              </a:extLst>
            </p:cNvPr>
            <p:cNvSpPr/>
            <p:nvPr/>
          </p:nvSpPr>
          <p:spPr>
            <a:xfrm>
              <a:off x="1314417" y="48538"/>
              <a:ext cx="1400300" cy="876985"/>
            </a:xfrm>
            <a:prstGeom prst="rect">
              <a:avLst/>
            </a:prstGeom>
            <a:noFill/>
            <a:ln>
              <a:noFill/>
            </a:ln>
            <a:effectLst/>
          </p:spPr>
          <p:txBody>
            <a:bodyPr spcFirstLastPara="0" vert="horz" wrap="square" lIns="45720" tIns="45720" rIns="45720" bIns="45720" numCol="1" spcCol="1270" anchor="ctr" anchorCtr="0">
              <a:noAutofit/>
            </a:bodyPr>
            <a:lstStyle/>
            <a:p>
              <a:pPr marL="0" marR="0" lvl="0" indent="0" algn="ctr" defTabSz="533400" eaLnBrk="1" fontAlgn="auto" latinLnBrk="0" hangingPunct="1">
                <a:lnSpc>
                  <a:spcPct val="90000"/>
                </a:lnSpc>
                <a:spcBef>
                  <a:spcPts val="0"/>
                </a:spcBef>
                <a:spcAft>
                  <a:spcPct val="35000"/>
                </a:spcAft>
                <a:buClrTx/>
                <a:buSzTx/>
                <a:buFontTx/>
                <a:buNone/>
                <a:tabLst/>
                <a:defRPr/>
              </a:pPr>
              <a:r>
                <a:rPr kumimoji="0" lang="en-US" sz="1050" b="1" i="0" u="none" strike="noStrike" kern="0" cap="none" spc="0" normalizeH="0" baseline="0" noProof="0" dirty="0">
                  <a:ln>
                    <a:noFill/>
                  </a:ln>
                  <a:solidFill>
                    <a:srgbClr val="000E5E"/>
                  </a:solidFill>
                  <a:effectLst/>
                  <a:uLnTx/>
                  <a:uFillTx/>
                  <a:latin typeface="IBM Plex Sans"/>
                  <a:ea typeface="+mn-ea"/>
                  <a:cs typeface="+mn-cs"/>
                </a:rPr>
                <a:t>Private Cloud - </a:t>
              </a:r>
              <a:r>
                <a:rPr kumimoji="0" lang="en-US" sz="1050" b="0" i="0" u="none" strike="noStrike" kern="0" cap="none" spc="0" normalizeH="0" baseline="0" noProof="0" dirty="0">
                  <a:ln>
                    <a:noFill/>
                  </a:ln>
                  <a:solidFill>
                    <a:srgbClr val="000E5E"/>
                  </a:solidFill>
                  <a:effectLst/>
                  <a:uLnTx/>
                  <a:uFillTx/>
                  <a:latin typeface="IBM Plex Sans"/>
                  <a:ea typeface="+mn-ea"/>
                  <a:cs typeface="+mn-cs"/>
                </a:rPr>
                <a:t>Embedded in ICP4D</a:t>
              </a:r>
            </a:p>
          </p:txBody>
        </p:sp>
      </p:grpSp>
      <p:sp>
        <p:nvSpPr>
          <p:cNvPr id="65" name="Rectangle 64">
            <a:extLst>
              <a:ext uri="{FF2B5EF4-FFF2-40B4-BE49-F238E27FC236}">
                <a16:creationId xmlns:a16="http://schemas.microsoft.com/office/drawing/2014/main" id="{14C4656A-976C-4C71-B060-CB11ACE4A06C}"/>
              </a:ext>
            </a:extLst>
          </p:cNvPr>
          <p:cNvSpPr/>
          <p:nvPr/>
        </p:nvSpPr>
        <p:spPr>
          <a:xfrm>
            <a:off x="255635" y="5211481"/>
            <a:ext cx="1366080" cy="253916"/>
          </a:xfrm>
          <a:prstGeom prst="rect">
            <a:avLst/>
          </a:prstGeom>
        </p:spPr>
        <p:txBody>
          <a:bodyPr wrap="none">
            <a:spAutoFit/>
          </a:bodyPr>
          <a:lstStyle/>
          <a:p>
            <a:pPr defTabSz="685800" fontAlgn="auto">
              <a:spcBef>
                <a:spcPts val="0"/>
              </a:spcBef>
              <a:spcAft>
                <a:spcPts val="0"/>
              </a:spcAft>
            </a:pPr>
            <a:r>
              <a:rPr lang="en-US" sz="1050" dirty="0">
                <a:solidFill>
                  <a:srgbClr val="000000"/>
                </a:solidFill>
                <a:latin typeface="Helvetica Neue Light" charset="0"/>
                <a:ea typeface="Helvetica Neue Light" charset="0"/>
                <a:cs typeface="Helvetica Neue Light" charset="0"/>
                <a:sym typeface="Arial"/>
              </a:rPr>
              <a:t>Deployment options:</a:t>
            </a:r>
            <a:endParaRPr lang="en-US" sz="1050" dirty="0">
              <a:solidFill>
                <a:srgbClr val="000000"/>
              </a:solidFill>
              <a:latin typeface="IBM Plex Sans"/>
            </a:endParaRPr>
          </a:p>
        </p:txBody>
      </p:sp>
    </p:spTree>
    <p:extLst>
      <p:ext uri="{BB962C8B-B14F-4D97-AF65-F5344CB8AC3E}">
        <p14:creationId xmlns:p14="http://schemas.microsoft.com/office/powerpoint/2010/main" val="3465327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0E04A3-8734-48A4-BE7E-D1FD077F05AF}"/>
              </a:ext>
            </a:extLst>
          </p:cNvPr>
          <p:cNvSpPr>
            <a:spLocks noGrp="1"/>
          </p:cNvSpPr>
          <p:nvPr>
            <p:ph type="title"/>
          </p:nvPr>
        </p:nvSpPr>
        <p:spPr>
          <a:xfrm>
            <a:off x="307976" y="629868"/>
            <a:ext cx="8686800" cy="792218"/>
          </a:xfrm>
          <a:solidFill>
            <a:schemeClr val="tx1"/>
          </a:solidFill>
        </p:spPr>
        <p:txBody>
          <a:bodyPr/>
          <a:lstStyle/>
          <a:p>
            <a:r>
              <a:rPr lang="en-US" sz="2400" b="1" dirty="0">
                <a:solidFill>
                  <a:srgbClr val="FFFFFF"/>
                </a:solidFill>
                <a:latin typeface="IBM Plex Sans"/>
              </a:rPr>
              <a:t>Converging IBM Offerings: Build &amp; Operationalize </a:t>
            </a:r>
            <a:br>
              <a:rPr lang="en-US" sz="2400" b="1" dirty="0">
                <a:solidFill>
                  <a:srgbClr val="FFFFFF"/>
                </a:solidFill>
                <a:latin typeface="IBM Plex Sans"/>
              </a:rPr>
            </a:br>
            <a:br>
              <a:rPr lang="en-US" sz="2400" dirty="0">
                <a:solidFill>
                  <a:schemeClr val="bg1"/>
                </a:solidFill>
                <a:ea typeface="Helvetica Neue Light" charset="0"/>
                <a:cs typeface="Helvetica Neue Light" charset="0"/>
              </a:rPr>
            </a:br>
            <a:br>
              <a:rPr lang="en-US" altLang="en-US" dirty="0">
                <a:solidFill>
                  <a:schemeClr val="bg1"/>
                </a:solidFill>
              </a:rPr>
            </a:br>
            <a:endParaRPr lang="en-US" dirty="0">
              <a:solidFill>
                <a:schemeClr val="bg1"/>
              </a:solidFill>
            </a:endParaRPr>
          </a:p>
        </p:txBody>
      </p:sp>
      <p:graphicFrame>
        <p:nvGraphicFramePr>
          <p:cNvPr id="11" name="Diagram 10">
            <a:extLst>
              <a:ext uri="{FF2B5EF4-FFF2-40B4-BE49-F238E27FC236}">
                <a16:creationId xmlns:a16="http://schemas.microsoft.com/office/drawing/2014/main" id="{306F6C21-9898-4F00-8937-18B80B27C805}"/>
              </a:ext>
            </a:extLst>
          </p:cNvPr>
          <p:cNvGraphicFramePr/>
          <p:nvPr>
            <p:extLst/>
          </p:nvPr>
        </p:nvGraphicFramePr>
        <p:xfrm>
          <a:off x="4769414" y="2328747"/>
          <a:ext cx="4029135" cy="32571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8274B813-115D-48CF-81BB-C36E1F406544}"/>
              </a:ext>
            </a:extLst>
          </p:cNvPr>
          <p:cNvGraphicFramePr/>
          <p:nvPr>
            <p:extLst/>
          </p:nvPr>
        </p:nvGraphicFramePr>
        <p:xfrm>
          <a:off x="364928" y="2283186"/>
          <a:ext cx="4063041" cy="334694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3" name="TextBox 12">
            <a:extLst>
              <a:ext uri="{FF2B5EF4-FFF2-40B4-BE49-F238E27FC236}">
                <a16:creationId xmlns:a16="http://schemas.microsoft.com/office/drawing/2014/main" id="{7CD8C26A-343E-4975-BDFF-E37D464E6919}"/>
              </a:ext>
            </a:extLst>
          </p:cNvPr>
          <p:cNvSpPr txBox="1"/>
          <p:nvPr/>
        </p:nvSpPr>
        <p:spPr>
          <a:xfrm>
            <a:off x="1280160" y="3642877"/>
            <a:ext cx="2239468" cy="338554"/>
          </a:xfrm>
          <a:prstGeom prst="rect">
            <a:avLst/>
          </a:prstGeom>
          <a:noFill/>
        </p:spPr>
        <p:txBody>
          <a:bodyPr wrap="square" rtlCol="0">
            <a:spAutoFit/>
          </a:bodyPr>
          <a:lstStyle/>
          <a:p>
            <a:pPr algn="ctr" defTabSz="914378" fontAlgn="auto">
              <a:spcBef>
                <a:spcPts val="0"/>
              </a:spcBef>
              <a:spcAft>
                <a:spcPts val="0"/>
              </a:spcAft>
              <a:defRPr/>
            </a:pPr>
            <a:r>
              <a:rPr lang="en-US" sz="1600" b="1" kern="0">
                <a:solidFill>
                  <a:srgbClr val="000E5E"/>
                </a:solidFill>
                <a:latin typeface="IBM Plex Sans"/>
              </a:rPr>
              <a:t>Build</a:t>
            </a:r>
            <a:endParaRPr lang="en-US" sz="1600" b="1" kern="0" dirty="0">
              <a:solidFill>
                <a:srgbClr val="000E5E"/>
              </a:solidFill>
              <a:latin typeface="IBM Plex Sans"/>
            </a:endParaRPr>
          </a:p>
        </p:txBody>
      </p:sp>
      <p:sp>
        <p:nvSpPr>
          <p:cNvPr id="14" name="TextBox 13">
            <a:extLst>
              <a:ext uri="{FF2B5EF4-FFF2-40B4-BE49-F238E27FC236}">
                <a16:creationId xmlns:a16="http://schemas.microsoft.com/office/drawing/2014/main" id="{E9ADD6BC-0E2C-45D1-804B-0808B5BC2525}"/>
              </a:ext>
            </a:extLst>
          </p:cNvPr>
          <p:cNvSpPr txBox="1"/>
          <p:nvPr/>
        </p:nvSpPr>
        <p:spPr>
          <a:xfrm>
            <a:off x="5768617" y="3642877"/>
            <a:ext cx="2031115" cy="338554"/>
          </a:xfrm>
          <a:prstGeom prst="rect">
            <a:avLst/>
          </a:prstGeom>
          <a:noFill/>
        </p:spPr>
        <p:txBody>
          <a:bodyPr wrap="square" rtlCol="0">
            <a:spAutoFit/>
          </a:bodyPr>
          <a:lstStyle/>
          <a:p>
            <a:pPr algn="ctr" defTabSz="914378" fontAlgn="auto">
              <a:spcBef>
                <a:spcPts val="0"/>
              </a:spcBef>
              <a:spcAft>
                <a:spcPts val="0"/>
              </a:spcAft>
              <a:defRPr/>
            </a:pPr>
            <a:r>
              <a:rPr lang="en-US" sz="1600" b="1" kern="0" dirty="0">
                <a:solidFill>
                  <a:srgbClr val="000E5E"/>
                </a:solidFill>
                <a:latin typeface="IBM Plex Sans"/>
              </a:rPr>
              <a:t>Operationalize</a:t>
            </a:r>
          </a:p>
        </p:txBody>
      </p:sp>
      <p:sp>
        <p:nvSpPr>
          <p:cNvPr id="15" name="Right Arrow 60">
            <a:extLst>
              <a:ext uri="{FF2B5EF4-FFF2-40B4-BE49-F238E27FC236}">
                <a16:creationId xmlns:a16="http://schemas.microsoft.com/office/drawing/2014/main" id="{B59B3FA0-0A25-464F-927D-0FFD93DAC84B}"/>
              </a:ext>
            </a:extLst>
          </p:cNvPr>
          <p:cNvSpPr/>
          <p:nvPr/>
        </p:nvSpPr>
        <p:spPr>
          <a:xfrm>
            <a:off x="3896871" y="3768118"/>
            <a:ext cx="1494502" cy="334297"/>
          </a:xfrm>
          <a:prstGeom prst="rightArrow">
            <a:avLst/>
          </a:prstGeom>
          <a:solidFill>
            <a:srgbClr val="0064FF"/>
          </a:solidFill>
        </p:spPr>
        <p:txBody>
          <a:bodyPr wrap="square" lIns="0" tIns="0" rIns="0" bIns="0" rtlCol="0" anchor="ctr">
            <a:noAutofit/>
          </a:bodyPr>
          <a:lstStyle/>
          <a:p>
            <a:pPr algn="ctr" defTabSz="914378" fontAlgn="auto">
              <a:spcBef>
                <a:spcPts val="0"/>
              </a:spcBef>
              <a:spcAft>
                <a:spcPts val="0"/>
              </a:spcAft>
              <a:defRPr/>
            </a:pPr>
            <a:endParaRPr lang="en-US" sz="1200" kern="0" dirty="0" err="1">
              <a:solidFill>
                <a:srgbClr val="FFFFFF"/>
              </a:solidFill>
              <a:latin typeface="Arial"/>
              <a:cs typeface="Arial"/>
            </a:endParaRPr>
          </a:p>
        </p:txBody>
      </p:sp>
      <p:sp>
        <p:nvSpPr>
          <p:cNvPr id="16" name="Rectangle 15">
            <a:extLst>
              <a:ext uri="{FF2B5EF4-FFF2-40B4-BE49-F238E27FC236}">
                <a16:creationId xmlns:a16="http://schemas.microsoft.com/office/drawing/2014/main" id="{F8EFAF99-099B-471D-8384-86D2AC262D7F}"/>
              </a:ext>
            </a:extLst>
          </p:cNvPr>
          <p:cNvSpPr/>
          <p:nvPr/>
        </p:nvSpPr>
        <p:spPr>
          <a:xfrm>
            <a:off x="1549037" y="1648527"/>
            <a:ext cx="1753622" cy="369332"/>
          </a:xfrm>
          <a:prstGeom prst="rect">
            <a:avLst/>
          </a:prstGeom>
        </p:spPr>
        <p:txBody>
          <a:bodyPr wrap="none">
            <a:spAutoFit/>
          </a:bodyPr>
          <a:lstStyle/>
          <a:p>
            <a:pPr defTabSz="685800" fontAlgn="auto">
              <a:spcBef>
                <a:spcPts val="0"/>
              </a:spcBef>
              <a:spcAft>
                <a:spcPts val="0"/>
              </a:spcAft>
              <a:defRPr sz="1800" b="0" spc="0">
                <a:solidFill>
                  <a:srgbClr val="000000"/>
                </a:solidFill>
                <a:uFillTx/>
              </a:defRPr>
            </a:pPr>
            <a:r>
              <a:rPr lang="en-US" b="1" spc="-23" dirty="0">
                <a:solidFill>
                  <a:srgbClr val="000000">
                    <a:lumMod val="75000"/>
                  </a:srgbClr>
                </a:solidFill>
                <a:ea typeface="Arial" charset="0"/>
              </a:rPr>
              <a:t>Watson Studio</a:t>
            </a:r>
          </a:p>
        </p:txBody>
      </p:sp>
      <p:sp>
        <p:nvSpPr>
          <p:cNvPr id="17" name="Rectangle 16">
            <a:extLst>
              <a:ext uri="{FF2B5EF4-FFF2-40B4-BE49-F238E27FC236}">
                <a16:creationId xmlns:a16="http://schemas.microsoft.com/office/drawing/2014/main" id="{26EE8F4C-1372-4169-8FBA-6231EA35969E}"/>
              </a:ext>
            </a:extLst>
          </p:cNvPr>
          <p:cNvSpPr/>
          <p:nvPr/>
        </p:nvSpPr>
        <p:spPr>
          <a:xfrm>
            <a:off x="5391373" y="1648527"/>
            <a:ext cx="3151494" cy="369332"/>
          </a:xfrm>
          <a:prstGeom prst="rect">
            <a:avLst/>
          </a:prstGeom>
        </p:spPr>
        <p:txBody>
          <a:bodyPr wrap="square">
            <a:spAutoFit/>
          </a:bodyPr>
          <a:lstStyle/>
          <a:p>
            <a:pPr algn="ctr" defTabSz="685800" fontAlgn="auto">
              <a:spcBef>
                <a:spcPts val="0"/>
              </a:spcBef>
              <a:spcAft>
                <a:spcPts val="0"/>
              </a:spcAft>
              <a:defRPr sz="1800" b="0" spc="0">
                <a:solidFill>
                  <a:srgbClr val="000000"/>
                </a:solidFill>
                <a:uFillTx/>
              </a:defRPr>
            </a:pPr>
            <a:r>
              <a:rPr lang="en-US" b="1" spc="-23" dirty="0">
                <a:solidFill>
                  <a:srgbClr val="000000">
                    <a:lumMod val="75000"/>
                  </a:srgbClr>
                </a:solidFill>
                <a:ea typeface="Arial" charset="0"/>
              </a:rPr>
              <a:t>Watson Machine Learning</a:t>
            </a:r>
          </a:p>
        </p:txBody>
      </p:sp>
    </p:spTree>
    <p:extLst>
      <p:ext uri="{BB962C8B-B14F-4D97-AF65-F5344CB8AC3E}">
        <p14:creationId xmlns:p14="http://schemas.microsoft.com/office/powerpoint/2010/main" val="1067187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IBM Watson Studio </a:t>
            </a:r>
            <a:r>
              <a:rPr lang="mr-IN" dirty="0"/>
              <a:t>–</a:t>
            </a:r>
            <a:r>
              <a:rPr lang="en-US" dirty="0"/>
              <a:t> Fundamentals</a:t>
            </a:r>
          </a:p>
        </p:txBody>
      </p:sp>
      <p:sp>
        <p:nvSpPr>
          <p:cNvPr id="7" name="Content Placeholder 2"/>
          <p:cNvSpPr txBox="1">
            <a:spLocks/>
          </p:cNvSpPr>
          <p:nvPr/>
        </p:nvSpPr>
        <p:spPr bwMode="auto">
          <a:xfrm>
            <a:off x="216877" y="843917"/>
            <a:ext cx="5955323" cy="384290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45720" rIns="91440" bIns="45720" numCol="1" anchor="t" anchorCtr="0" compatLnSpc="1">
            <a:prstTxWarp prst="textNoShape">
              <a:avLst/>
            </a:prstTxWarp>
          </a:bodyPr>
          <a:lstStyle>
            <a:lvl1pPr marL="176213" indent="-176213" algn="l" rtl="0" eaLnBrk="1" fontAlgn="base" hangingPunct="1">
              <a:spcBef>
                <a:spcPct val="20000"/>
              </a:spcBef>
              <a:spcAft>
                <a:spcPct val="0"/>
              </a:spcAft>
              <a:buClr>
                <a:schemeClr val="tx1"/>
              </a:buClr>
              <a:buFont typeface="Wingdings" charset="0"/>
              <a:buChar char="§"/>
              <a:defRPr sz="2000" b="1">
                <a:solidFill>
                  <a:srgbClr val="000000"/>
                </a:solidFill>
                <a:latin typeface="+mn-lt"/>
                <a:ea typeface="+mn-ea"/>
                <a:cs typeface="ＭＳ Ｐゴシック" charset="0"/>
              </a:defRPr>
            </a:lvl1pPr>
            <a:lvl2pPr marL="515938" indent="-225425" algn="l" rtl="0" eaLnBrk="1" fontAlgn="base" hangingPunct="1">
              <a:spcBef>
                <a:spcPct val="20000"/>
              </a:spcBef>
              <a:spcAft>
                <a:spcPct val="0"/>
              </a:spcAft>
              <a:buClr>
                <a:schemeClr val="tx1"/>
              </a:buClr>
              <a:buFont typeface="Symbol" charset="0"/>
              <a:buChar char="-"/>
              <a:defRPr sz="1800">
                <a:solidFill>
                  <a:schemeClr val="tx1"/>
                </a:solidFill>
                <a:latin typeface="+mn-lt"/>
                <a:ea typeface="+mn-ea"/>
              </a:defRPr>
            </a:lvl2pPr>
            <a:lvl3pPr marL="804863" indent="-171450" algn="l" rtl="0" eaLnBrk="1" fontAlgn="base" hangingPunct="1">
              <a:spcBef>
                <a:spcPct val="20000"/>
              </a:spcBef>
              <a:spcAft>
                <a:spcPct val="0"/>
              </a:spcAft>
              <a:buClr>
                <a:schemeClr val="tx1"/>
              </a:buClr>
              <a:buChar char="•"/>
              <a:defRPr sz="1600">
                <a:solidFill>
                  <a:schemeClr val="tx1"/>
                </a:solidFill>
                <a:latin typeface="+mn-lt"/>
                <a:ea typeface="+mn-ea"/>
              </a:defRPr>
            </a:lvl3pPr>
            <a:lvl4pPr marL="1430338" indent="-176213" algn="l" rtl="0" eaLnBrk="1" fontAlgn="base" hangingPunct="1">
              <a:spcBef>
                <a:spcPct val="20000"/>
              </a:spcBef>
              <a:spcAft>
                <a:spcPct val="0"/>
              </a:spcAft>
              <a:buClr>
                <a:schemeClr val="tx1"/>
              </a:buClr>
              <a:buChar char="•"/>
              <a:defRPr sz="1400">
                <a:solidFill>
                  <a:schemeClr val="tx1"/>
                </a:solidFill>
                <a:latin typeface="+mn-lt"/>
                <a:ea typeface="+mn-ea"/>
              </a:defRPr>
            </a:lvl4pPr>
            <a:lvl5pPr marL="1719263" indent="-7938" algn="l" rtl="0" eaLnBrk="1" fontAlgn="base" hangingPunct="1">
              <a:spcBef>
                <a:spcPct val="20000"/>
              </a:spcBef>
              <a:spcAft>
                <a:spcPct val="0"/>
              </a:spcAft>
              <a:buClr>
                <a:schemeClr val="tx1"/>
              </a:buClr>
              <a:defRPr sz="1200">
                <a:solidFill>
                  <a:schemeClr val="tx1"/>
                </a:solidFill>
                <a:latin typeface="+mn-lt"/>
                <a:ea typeface="+mn-ea"/>
              </a:defRPr>
            </a:lvl5pPr>
            <a:lvl6pPr marL="2176463" indent="-7938" algn="l" rtl="0" eaLnBrk="1" fontAlgn="base" hangingPunct="1">
              <a:spcBef>
                <a:spcPct val="20000"/>
              </a:spcBef>
              <a:spcAft>
                <a:spcPct val="0"/>
              </a:spcAft>
              <a:buClr>
                <a:schemeClr val="tx1"/>
              </a:buClr>
              <a:defRPr sz="1200">
                <a:solidFill>
                  <a:schemeClr val="tx1"/>
                </a:solidFill>
                <a:latin typeface="+mn-lt"/>
                <a:ea typeface="+mn-ea"/>
              </a:defRPr>
            </a:lvl6pPr>
            <a:lvl7pPr marL="2633663" indent="-7938" algn="l" rtl="0" eaLnBrk="1" fontAlgn="base" hangingPunct="1">
              <a:spcBef>
                <a:spcPct val="20000"/>
              </a:spcBef>
              <a:spcAft>
                <a:spcPct val="0"/>
              </a:spcAft>
              <a:buClr>
                <a:schemeClr val="tx1"/>
              </a:buClr>
              <a:defRPr sz="1200">
                <a:solidFill>
                  <a:schemeClr val="tx1"/>
                </a:solidFill>
                <a:latin typeface="+mn-lt"/>
                <a:ea typeface="+mn-ea"/>
              </a:defRPr>
            </a:lvl7pPr>
            <a:lvl8pPr marL="3090863" indent="-7938" algn="l" rtl="0" eaLnBrk="1" fontAlgn="base" hangingPunct="1">
              <a:spcBef>
                <a:spcPct val="20000"/>
              </a:spcBef>
              <a:spcAft>
                <a:spcPct val="0"/>
              </a:spcAft>
              <a:buClr>
                <a:schemeClr val="tx1"/>
              </a:buClr>
              <a:defRPr sz="1200">
                <a:solidFill>
                  <a:schemeClr val="tx1"/>
                </a:solidFill>
                <a:latin typeface="+mn-lt"/>
                <a:ea typeface="+mn-ea"/>
              </a:defRPr>
            </a:lvl8pPr>
            <a:lvl9pPr marL="3548063" indent="-7938" algn="l" rtl="0" eaLnBrk="1" fontAlgn="base" hangingPunct="1">
              <a:spcBef>
                <a:spcPct val="20000"/>
              </a:spcBef>
              <a:spcAft>
                <a:spcPct val="0"/>
              </a:spcAft>
              <a:buClr>
                <a:schemeClr val="tx1"/>
              </a:buClr>
              <a:defRPr sz="1200">
                <a:solidFill>
                  <a:schemeClr val="tx1"/>
                </a:solidFill>
                <a:latin typeface="+mn-lt"/>
                <a:ea typeface="+mn-ea"/>
              </a:defRPr>
            </a:lvl9pPr>
          </a:lstStyle>
          <a:p>
            <a:pPr marL="176213" marR="0" lvl="0" indent="-176213" algn="l" defTabSz="685800" rtl="0" eaLnBrk="1" fontAlgn="base" latinLnBrk="0" hangingPunct="1">
              <a:lnSpc>
                <a:spcPct val="100000"/>
              </a:lnSpc>
              <a:spcBef>
                <a:spcPct val="20000"/>
              </a:spcBef>
              <a:spcAft>
                <a:spcPct val="0"/>
              </a:spcAft>
              <a:buClr>
                <a:srgbClr val="000000"/>
              </a:buClr>
              <a:buSzTx/>
              <a:buFont typeface="Wingdings" charset="0"/>
              <a:buChar char="§"/>
              <a:tabLst/>
              <a:defRPr/>
            </a:pPr>
            <a:r>
              <a:rPr kumimoji="0" lang="en-US" sz="2000" b="1" i="0" u="none" strike="noStrike" kern="1200" cap="none" spc="0" normalizeH="0" baseline="0" noProof="0" dirty="0">
                <a:ln>
                  <a:noFill/>
                </a:ln>
                <a:solidFill>
                  <a:srgbClr val="003BC9"/>
                </a:solidFill>
                <a:effectLst/>
                <a:uLnTx/>
                <a:uFillTx/>
                <a:latin typeface="Arial"/>
                <a:ea typeface="+mn-ea"/>
              </a:rPr>
              <a:t>Self-contained</a:t>
            </a:r>
            <a:r>
              <a:rPr kumimoji="0" lang="en-US" sz="2000" b="1" i="0" u="none" strike="noStrike" kern="1200" cap="none" spc="0" normalizeH="0" baseline="0" noProof="0" dirty="0">
                <a:ln>
                  <a:noFill/>
                </a:ln>
                <a:solidFill>
                  <a:srgbClr val="000000"/>
                </a:solidFill>
                <a:effectLst/>
                <a:uLnTx/>
                <a:uFillTx/>
                <a:latin typeface="Arial"/>
                <a:ea typeface="+mn-ea"/>
              </a:rPr>
              <a:t> and </a:t>
            </a:r>
            <a:r>
              <a:rPr kumimoji="0" lang="en-US" sz="2000" b="1" i="0" u="none" strike="noStrike" kern="1200" cap="none" spc="0" normalizeH="0" baseline="0" noProof="0" dirty="0">
                <a:ln>
                  <a:noFill/>
                </a:ln>
                <a:solidFill>
                  <a:srgbClr val="003BC9"/>
                </a:solidFill>
                <a:effectLst/>
                <a:uLnTx/>
                <a:uFillTx/>
                <a:latin typeface="Arial"/>
                <a:ea typeface="+mn-ea"/>
              </a:rPr>
              <a:t>extendable</a:t>
            </a:r>
            <a:r>
              <a:rPr kumimoji="0" lang="en-US" sz="2000" b="1" i="0" u="none" strike="noStrike" kern="1200" cap="none" spc="0" normalizeH="0" baseline="0" noProof="0" dirty="0">
                <a:ln>
                  <a:noFill/>
                </a:ln>
                <a:solidFill>
                  <a:srgbClr val="000000"/>
                </a:solidFill>
                <a:effectLst/>
                <a:uLnTx/>
                <a:uFillTx/>
                <a:latin typeface="Arial"/>
                <a:ea typeface="+mn-ea"/>
              </a:rPr>
              <a:t> platform for </a:t>
            </a:r>
            <a:r>
              <a:rPr kumimoji="0" lang="en-US" sz="2000" b="1" i="0" u="none" strike="noStrike" kern="1200" cap="none" spc="0" normalizeH="0" baseline="0" noProof="0" dirty="0">
                <a:ln>
                  <a:noFill/>
                </a:ln>
                <a:solidFill>
                  <a:srgbClr val="003BC9"/>
                </a:solidFill>
                <a:effectLst/>
                <a:uLnTx/>
                <a:uFillTx/>
                <a:latin typeface="Arial"/>
                <a:ea typeface="+mn-ea"/>
              </a:rPr>
              <a:t>developing</a:t>
            </a:r>
            <a:r>
              <a:rPr kumimoji="0" lang="en-US" sz="2000" b="1" i="0" u="none" strike="noStrike" kern="1200" cap="none" spc="0" normalizeH="0" baseline="0" noProof="0" dirty="0">
                <a:ln>
                  <a:noFill/>
                </a:ln>
                <a:solidFill>
                  <a:srgbClr val="000000"/>
                </a:solidFill>
                <a:effectLst/>
                <a:uLnTx/>
                <a:uFillTx/>
                <a:latin typeface="Arial"/>
                <a:ea typeface="+mn-ea"/>
              </a:rPr>
              <a:t> and </a:t>
            </a:r>
            <a:r>
              <a:rPr kumimoji="0" lang="en-US" sz="2000" b="1" i="0" u="none" strike="noStrike" kern="1200" cap="none" spc="0" normalizeH="0" baseline="0" noProof="0" dirty="0">
                <a:ln>
                  <a:noFill/>
                </a:ln>
                <a:solidFill>
                  <a:srgbClr val="003BC9"/>
                </a:solidFill>
                <a:effectLst/>
                <a:uLnTx/>
                <a:uFillTx/>
                <a:latin typeface="Arial"/>
                <a:ea typeface="+mn-ea"/>
              </a:rPr>
              <a:t>deploying</a:t>
            </a:r>
            <a:r>
              <a:rPr kumimoji="0" lang="en-US" sz="2000" b="1" i="0" u="none" strike="noStrike" kern="1200" cap="none" spc="0" normalizeH="0" baseline="0" noProof="0" dirty="0">
                <a:ln>
                  <a:noFill/>
                </a:ln>
                <a:solidFill>
                  <a:srgbClr val="000000"/>
                </a:solidFill>
                <a:effectLst/>
                <a:uLnTx/>
                <a:uFillTx/>
                <a:latin typeface="Arial"/>
                <a:ea typeface="+mn-ea"/>
              </a:rPr>
              <a:t> analytics applications</a:t>
            </a:r>
          </a:p>
          <a:p>
            <a:pPr marL="515938" marR="0" lvl="1" indent="-225425" algn="l" defTabSz="685800" rtl="0" eaLnBrk="1" fontAlgn="base" latinLnBrk="0" hangingPunct="1">
              <a:lnSpc>
                <a:spcPct val="100000"/>
              </a:lnSpc>
              <a:spcBef>
                <a:spcPct val="20000"/>
              </a:spcBef>
              <a:spcAft>
                <a:spcPct val="0"/>
              </a:spcAft>
              <a:buClr>
                <a:srgbClr val="000000"/>
              </a:buClr>
              <a:buSzTx/>
              <a:buFont typeface="Symbol" charset="0"/>
              <a:buChar char="-"/>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charset="0"/>
              </a:rPr>
              <a:t>Works with multiple run-times, multiple data sources, user management, model management and supports adding additional libraries</a:t>
            </a:r>
            <a:endParaRPr kumimoji="0" lang="en-US" sz="2000" b="1" i="0" u="none" strike="noStrike" kern="0" cap="none" spc="0" normalizeH="0" baseline="0" noProof="0" dirty="0">
              <a:ln>
                <a:noFill/>
              </a:ln>
              <a:solidFill>
                <a:srgbClr val="000000"/>
              </a:solidFill>
              <a:effectLst/>
              <a:uLnTx/>
              <a:uFillTx/>
              <a:latin typeface="Arial"/>
              <a:ea typeface="ＭＳ Ｐゴシック"/>
              <a:cs typeface="ＭＳ Ｐゴシック" charset="0"/>
            </a:endParaRPr>
          </a:p>
          <a:p>
            <a:pPr marL="176213" marR="0" lvl="0" indent="-176213" algn="l" defTabSz="914400" rtl="0" eaLnBrk="1" fontAlgn="base" latinLnBrk="0" hangingPunct="1">
              <a:lnSpc>
                <a:spcPct val="100000"/>
              </a:lnSpc>
              <a:spcBef>
                <a:spcPct val="20000"/>
              </a:spcBef>
              <a:spcAft>
                <a:spcPct val="0"/>
              </a:spcAft>
              <a:buClr>
                <a:srgbClr val="000000"/>
              </a:buClr>
              <a:buSzTx/>
              <a:buFont typeface="Wingdings" charset="0"/>
              <a:buChar char="§"/>
              <a:tabLst/>
              <a:defRPr/>
            </a:pPr>
            <a:r>
              <a:rPr kumimoji="0" lang="en-US" sz="2000" b="1" i="0" u="none" strike="noStrike" kern="0" cap="none" spc="0" normalizeH="0" baseline="0" noProof="0" dirty="0">
                <a:ln>
                  <a:noFill/>
                </a:ln>
                <a:solidFill>
                  <a:srgbClr val="000000"/>
                </a:solidFill>
                <a:effectLst/>
                <a:uLnTx/>
                <a:uFillTx/>
                <a:latin typeface="Arial"/>
                <a:ea typeface="ＭＳ Ｐゴシック"/>
              </a:rPr>
              <a:t>Deployment Options</a:t>
            </a:r>
          </a:p>
          <a:p>
            <a:pPr marL="515938" marR="0" lvl="1" indent="-225425" algn="l" defTabSz="914400" rtl="0" eaLnBrk="1" fontAlgn="base" latinLnBrk="0" hangingPunct="1">
              <a:lnSpc>
                <a:spcPct val="100000"/>
              </a:lnSpc>
              <a:spcBef>
                <a:spcPct val="20000"/>
              </a:spcBef>
              <a:spcAft>
                <a:spcPct val="0"/>
              </a:spcAft>
              <a:buClr>
                <a:srgbClr val="000000"/>
              </a:buClr>
              <a:buSzTx/>
              <a:buFont typeface="Symbol" charset="0"/>
              <a:buChar char="-"/>
              <a:tabLst/>
              <a:defRPr/>
            </a:pPr>
            <a:r>
              <a:rPr kumimoji="0" lang="en-US" sz="1800" b="0" i="0" u="none" strike="noStrike" kern="0" cap="none" spc="0" normalizeH="0" baseline="0" noProof="0" dirty="0">
                <a:ln>
                  <a:noFill/>
                </a:ln>
                <a:solidFill>
                  <a:srgbClr val="000000"/>
                </a:solidFill>
                <a:effectLst/>
                <a:uLnTx/>
                <a:uFillTx/>
                <a:latin typeface="Arial"/>
                <a:ea typeface="ＭＳ Ｐゴシック"/>
                <a:cs typeface="Arial" charset="0"/>
              </a:rPr>
              <a:t>As a cloud offering </a:t>
            </a:r>
            <a:r>
              <a:rPr kumimoji="0" lang="mr-IN" sz="1800" b="0" i="0" u="none" strike="noStrike" kern="0" cap="none" spc="0" normalizeH="0" baseline="0" noProof="0" dirty="0">
                <a:ln>
                  <a:noFill/>
                </a:ln>
                <a:solidFill>
                  <a:srgbClr val="000000"/>
                </a:solidFill>
                <a:effectLst/>
                <a:uLnTx/>
                <a:uFillTx/>
                <a:latin typeface="Arial"/>
                <a:ea typeface="ＭＳ Ｐゴシック"/>
                <a:cs typeface="Mangal" panose="02040503050203030202" pitchFamily="18" charset="0"/>
              </a:rPr>
              <a:t>–</a:t>
            </a:r>
            <a:r>
              <a:rPr kumimoji="0" lang="en-US" sz="1800" b="0" i="0" u="none" strike="noStrike" kern="0" cap="none" spc="0" normalizeH="0" baseline="0" noProof="0" dirty="0">
                <a:ln>
                  <a:noFill/>
                </a:ln>
                <a:solidFill>
                  <a:srgbClr val="000000"/>
                </a:solidFill>
                <a:effectLst/>
                <a:uLnTx/>
                <a:uFillTx/>
                <a:latin typeface="Arial"/>
                <a:ea typeface="ＭＳ Ｐゴシック"/>
                <a:cs typeface="Arial" charset="0"/>
              </a:rPr>
              <a:t> Watson Studio Public or Cloud</a:t>
            </a:r>
          </a:p>
          <a:p>
            <a:pPr marL="515938" marR="0" lvl="1" indent="-225425" algn="l" defTabSz="914400" rtl="0" eaLnBrk="1" fontAlgn="base" latinLnBrk="0" hangingPunct="1">
              <a:lnSpc>
                <a:spcPct val="100000"/>
              </a:lnSpc>
              <a:spcBef>
                <a:spcPct val="20000"/>
              </a:spcBef>
              <a:spcAft>
                <a:spcPct val="0"/>
              </a:spcAft>
              <a:buClr>
                <a:srgbClr val="000000"/>
              </a:buClr>
              <a:buSzTx/>
              <a:buFont typeface="Symbol" charset="0"/>
              <a:buChar char="-"/>
              <a:tabLst/>
              <a:defRPr/>
            </a:pPr>
            <a:r>
              <a:rPr kumimoji="0" lang="en-US" sz="1800" b="0" i="0" u="none" strike="noStrike" kern="0" cap="none" spc="0" normalizeH="0" baseline="0" noProof="0" dirty="0">
                <a:ln>
                  <a:noFill/>
                </a:ln>
                <a:solidFill>
                  <a:srgbClr val="000000"/>
                </a:solidFill>
                <a:effectLst/>
                <a:uLnTx/>
                <a:uFillTx/>
                <a:latin typeface="Arial"/>
                <a:ea typeface="ＭＳ Ｐゴシック"/>
                <a:cs typeface="Arial" charset="0"/>
              </a:rPr>
              <a:t>As an on-premises solution </a:t>
            </a:r>
            <a:r>
              <a:rPr kumimoji="0" lang="mr-IN" sz="1800" b="0" i="0" u="none" strike="noStrike" kern="0" cap="none" spc="0" normalizeH="0" baseline="0" noProof="0" dirty="0">
                <a:ln>
                  <a:noFill/>
                </a:ln>
                <a:solidFill>
                  <a:srgbClr val="000000"/>
                </a:solidFill>
                <a:effectLst/>
                <a:uLnTx/>
                <a:uFillTx/>
                <a:latin typeface="Arial"/>
                <a:ea typeface="ＭＳ Ｐゴシック"/>
                <a:cs typeface="Mangal" panose="02040503050203030202" pitchFamily="18" charset="0"/>
              </a:rPr>
              <a:t>–</a:t>
            </a:r>
            <a:r>
              <a:rPr kumimoji="0" lang="en-US" sz="1800" b="0" i="0" u="none" strike="noStrike" kern="0" cap="none" spc="0" normalizeH="0" baseline="0" noProof="0" dirty="0">
                <a:ln>
                  <a:noFill/>
                </a:ln>
                <a:solidFill>
                  <a:srgbClr val="000000"/>
                </a:solidFill>
                <a:effectLst/>
                <a:uLnTx/>
                <a:uFillTx/>
                <a:latin typeface="Arial"/>
                <a:ea typeface="ＭＳ Ｐゴシック"/>
                <a:cs typeface="Arial" charset="0"/>
              </a:rPr>
              <a:t> Watson Studio Local</a:t>
            </a:r>
          </a:p>
          <a:p>
            <a:pPr marL="515938" marR="0" lvl="1" indent="-225425" algn="l" defTabSz="914400" rtl="0" eaLnBrk="1" fontAlgn="base" latinLnBrk="0" hangingPunct="1">
              <a:lnSpc>
                <a:spcPct val="100000"/>
              </a:lnSpc>
              <a:spcBef>
                <a:spcPct val="20000"/>
              </a:spcBef>
              <a:spcAft>
                <a:spcPct val="0"/>
              </a:spcAft>
              <a:buClr>
                <a:srgbClr val="000000"/>
              </a:buClr>
              <a:buSzTx/>
              <a:buFont typeface="Symbol" charset="0"/>
              <a:buChar char="-"/>
              <a:tabLst/>
              <a:defRPr/>
            </a:pPr>
            <a:r>
              <a:rPr kumimoji="0" lang="en-US" sz="1800" b="0" i="0" u="none" strike="noStrike" kern="0" cap="none" spc="0" normalizeH="0" baseline="0" noProof="0" dirty="0">
                <a:ln>
                  <a:noFill/>
                </a:ln>
                <a:solidFill>
                  <a:srgbClr val="000000"/>
                </a:solidFill>
                <a:effectLst/>
                <a:uLnTx/>
                <a:uFillTx/>
                <a:latin typeface="Arial"/>
                <a:ea typeface="ＭＳ Ｐゴシック"/>
                <a:cs typeface="Arial" charset="0"/>
              </a:rPr>
              <a:t>As a desktop application </a:t>
            </a:r>
            <a:r>
              <a:rPr kumimoji="0" lang="mr-IN" sz="1800" b="0" i="0" u="none" strike="noStrike" kern="0" cap="none" spc="0" normalizeH="0" baseline="0" noProof="0" dirty="0">
                <a:ln>
                  <a:noFill/>
                </a:ln>
                <a:solidFill>
                  <a:srgbClr val="000000"/>
                </a:solidFill>
                <a:effectLst/>
                <a:uLnTx/>
                <a:uFillTx/>
                <a:latin typeface="Arial"/>
                <a:ea typeface="ＭＳ Ｐゴシック"/>
                <a:cs typeface="Mangal" panose="02040503050203030202" pitchFamily="18" charset="0"/>
              </a:rPr>
              <a:t>–</a:t>
            </a:r>
            <a:r>
              <a:rPr kumimoji="0" lang="en-US" sz="1800" b="0" i="0" u="none" strike="noStrike" kern="0" cap="none" spc="0" normalizeH="0" baseline="0" noProof="0" dirty="0">
                <a:ln>
                  <a:noFill/>
                </a:ln>
                <a:solidFill>
                  <a:srgbClr val="000000"/>
                </a:solidFill>
                <a:effectLst/>
                <a:uLnTx/>
                <a:uFillTx/>
                <a:latin typeface="Arial"/>
                <a:ea typeface="ＭＳ Ｐゴシック"/>
                <a:cs typeface="Arial" charset="0"/>
              </a:rPr>
              <a:t> Watson Studio Desktop </a:t>
            </a:r>
          </a:p>
        </p:txBody>
      </p:sp>
      <p:sp>
        <p:nvSpPr>
          <p:cNvPr id="10" name="Rectangle 9"/>
          <p:cNvSpPr/>
          <p:nvPr/>
        </p:nvSpPr>
        <p:spPr>
          <a:xfrm>
            <a:off x="457200" y="3099230"/>
            <a:ext cx="5562600" cy="314853"/>
          </a:xfrm>
          <a:prstGeom prst="rect">
            <a:avLst/>
          </a:prstGeom>
          <a:ln w="57150">
            <a:solidFill>
              <a:schemeClr val="accent2">
                <a:lumMod val="60000"/>
                <a:lumOff val="40000"/>
              </a:schemeClr>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pic>
        <p:nvPicPr>
          <p:cNvPr id="9" name="Picture 8">
            <a:extLst>
              <a:ext uri="{FF2B5EF4-FFF2-40B4-BE49-F238E27FC236}">
                <a16:creationId xmlns:a16="http://schemas.microsoft.com/office/drawing/2014/main" id="{8E4898A5-F085-442C-B0A6-CF7DB32E63C5}"/>
              </a:ext>
            </a:extLst>
          </p:cNvPr>
          <p:cNvPicPr>
            <a:picLocks noChangeAspect="1"/>
          </p:cNvPicPr>
          <p:nvPr/>
        </p:nvPicPr>
        <p:blipFill>
          <a:blip r:embed="rId2"/>
          <a:stretch>
            <a:fillRect/>
          </a:stretch>
        </p:blipFill>
        <p:spPr>
          <a:xfrm>
            <a:off x="6271009" y="1243442"/>
            <a:ext cx="2505075" cy="2207329"/>
          </a:xfrm>
          <a:prstGeom prst="rect">
            <a:avLst/>
          </a:prstGeom>
        </p:spPr>
      </p:pic>
      <p:sp>
        <p:nvSpPr>
          <p:cNvPr id="4" name="Rectangle 3">
            <a:extLst>
              <a:ext uri="{FF2B5EF4-FFF2-40B4-BE49-F238E27FC236}">
                <a16:creationId xmlns:a16="http://schemas.microsoft.com/office/drawing/2014/main" id="{98C63B6C-CC1D-4AEE-AF3A-546D42E03AD3}"/>
              </a:ext>
            </a:extLst>
          </p:cNvPr>
          <p:cNvSpPr/>
          <p:nvPr/>
        </p:nvSpPr>
        <p:spPr>
          <a:xfrm>
            <a:off x="199460" y="5291392"/>
            <a:ext cx="8547484" cy="646331"/>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Arial" charset="0"/>
                <a:ea typeface="+mn-ea"/>
                <a:cs typeface="Arial" charset="0"/>
              </a:rPr>
              <a:t>Watson Studio </a:t>
            </a:r>
            <a:r>
              <a:rPr kumimoji="0" lang="en-US" altLang="en-US" sz="1800" b="0" i="0" u="none" strike="noStrike" kern="1200" cap="none" spc="0" normalizeH="0" baseline="0" noProof="0" dirty="0">
                <a:ln>
                  <a:noFill/>
                </a:ln>
                <a:solidFill>
                  <a:srgbClr val="000000"/>
                </a:solidFill>
                <a:effectLst/>
                <a:uLnTx/>
                <a:uFillTx/>
                <a:latin typeface="Arial" charset="0"/>
                <a:ea typeface="+mn-ea"/>
                <a:cs typeface="Arial" charset="0"/>
              </a:rPr>
              <a:t>brings together all the tools that companies need to embed AI in their business and become data-driven</a:t>
            </a:r>
          </a:p>
        </p:txBody>
      </p:sp>
    </p:spTree>
    <p:extLst>
      <p:ext uri="{BB962C8B-B14F-4D97-AF65-F5344CB8AC3E}">
        <p14:creationId xmlns:p14="http://schemas.microsoft.com/office/powerpoint/2010/main" val="3856340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00161" y="1371600"/>
            <a:ext cx="4296937" cy="390917"/>
          </a:xfrm>
        </p:spPr>
        <p:txBody>
          <a:bodyPr/>
          <a:lstStyle/>
          <a:p>
            <a:r>
              <a:rPr lang="en-US" sz="2800" dirty="0">
                <a:solidFill>
                  <a:schemeClr val="tx1"/>
                </a:solidFill>
                <a:hlinkClick r:id="rId3"/>
              </a:rPr>
              <a:t>IBM Watson Studio Local</a:t>
            </a:r>
            <a:endParaRPr lang="en-US" sz="3600" dirty="0">
              <a:solidFill>
                <a:schemeClr val="tx1"/>
              </a:solidFill>
              <a:hlinkClick r:id="rId3"/>
            </a:endParaRPr>
          </a:p>
          <a:p>
            <a:endParaRPr lang="en-US" sz="3600" dirty="0">
              <a:solidFill>
                <a:schemeClr val="tx1"/>
              </a:solidFill>
              <a:hlinkClick r:id="rId3"/>
            </a:endParaRPr>
          </a:p>
        </p:txBody>
      </p:sp>
      <p:pic>
        <p:nvPicPr>
          <p:cNvPr id="6" name="Picture 5">
            <a:hlinkClick r:id="rId3"/>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02460" y="857250"/>
            <a:ext cx="4341541" cy="4811206"/>
          </a:xfrm>
          <a:prstGeom prst="rect">
            <a:avLst/>
          </a:prstGeom>
        </p:spPr>
      </p:pic>
      <p:pic>
        <p:nvPicPr>
          <p:cNvPr id="7" name="Picture 6">
            <a:hlinkClick r:id="rId3"/>
            <a:extLst>
              <a:ext uri="{FF2B5EF4-FFF2-40B4-BE49-F238E27FC236}">
                <a16:creationId xmlns:a16="http://schemas.microsoft.com/office/drawing/2014/main" id="{A6E5D2FA-9A24-4E08-ADD0-58E7CB13C0AE}"/>
              </a:ext>
            </a:extLst>
          </p:cNvPr>
          <p:cNvPicPr>
            <a:picLocks noChangeAspect="1"/>
          </p:cNvPicPr>
          <p:nvPr/>
        </p:nvPicPr>
        <p:blipFill>
          <a:blip r:embed="rId5"/>
          <a:stretch>
            <a:fillRect/>
          </a:stretch>
        </p:blipFill>
        <p:spPr>
          <a:xfrm>
            <a:off x="456377" y="2076755"/>
            <a:ext cx="4309947" cy="1725372"/>
          </a:xfrm>
          <a:prstGeom prst="rect">
            <a:avLst/>
          </a:prstGeom>
        </p:spPr>
      </p:pic>
      <p:sp>
        <p:nvSpPr>
          <p:cNvPr id="4" name="TextBox 3">
            <a:hlinkClick r:id="rId3"/>
            <a:extLst>
              <a:ext uri="{FF2B5EF4-FFF2-40B4-BE49-F238E27FC236}">
                <a16:creationId xmlns:a16="http://schemas.microsoft.com/office/drawing/2014/main" id="{223D835D-BDCA-4079-8868-A7450C05ACBC}"/>
              </a:ext>
            </a:extLst>
          </p:cNvPr>
          <p:cNvSpPr txBox="1"/>
          <p:nvPr/>
        </p:nvSpPr>
        <p:spPr>
          <a:xfrm>
            <a:off x="609600" y="190129"/>
            <a:ext cx="4655121" cy="487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500" b="1" i="0" u="none" strike="noStrike" cap="none" spc="0" normalizeH="0" baseline="0" dirty="0">
                <a:ln>
                  <a:noFill/>
                </a:ln>
                <a:solidFill>
                  <a:schemeClr val="bg1"/>
                </a:solidFill>
                <a:effectLst/>
                <a:uFillTx/>
                <a:latin typeface="+mn-lt"/>
                <a:ea typeface="+mn-ea"/>
                <a:cs typeface="+mn-cs"/>
                <a:sym typeface="Helvetica Light"/>
              </a:rPr>
              <a:t>IBM Watson Studio Local - Demo</a:t>
            </a:r>
          </a:p>
        </p:txBody>
      </p:sp>
      <p:sp>
        <p:nvSpPr>
          <p:cNvPr id="9" name="TextBox 8">
            <a:hlinkClick r:id="rId6"/>
            <a:extLst>
              <a:ext uri="{FF2B5EF4-FFF2-40B4-BE49-F238E27FC236}">
                <a16:creationId xmlns:a16="http://schemas.microsoft.com/office/drawing/2014/main" id="{23B0AF83-AB9A-45FC-BD13-D56B0452E842}"/>
              </a:ext>
            </a:extLst>
          </p:cNvPr>
          <p:cNvSpPr txBox="1"/>
          <p:nvPr/>
        </p:nvSpPr>
        <p:spPr>
          <a:xfrm>
            <a:off x="294799" y="913137"/>
            <a:ext cx="4296937" cy="533216"/>
          </a:xfrm>
          <a:prstGeom prst="rect">
            <a:avLst/>
          </a:prstGeom>
        </p:spPr>
        <p:txBody>
          <a:bodyPr>
            <a:noAutofit/>
          </a:bodyPr>
          <a:lstStyle>
            <a:lvl1pPr marL="0" marR="0" indent="0" defTabSz="232172" fontAlgn="t" latinLnBrk="0">
              <a:lnSpc>
                <a:spcPct val="100000"/>
              </a:lnSpc>
              <a:spcBef>
                <a:spcPts val="1660"/>
              </a:spcBef>
              <a:spcAft>
                <a:spcPts val="0"/>
              </a:spcAft>
              <a:buClrTx/>
              <a:buSzPct val="75000"/>
              <a:buFontTx/>
              <a:buNone/>
              <a:tabLst/>
              <a:defRPr sz="2800" b="0" i="0" u="none" strike="noStrike" cap="none" spc="0" baseline="0">
                <a:ln>
                  <a:noFill/>
                </a:ln>
                <a:uFillTx/>
                <a:cs typeface="+mn-cs"/>
                <a:sym typeface="Helvetica Light"/>
              </a:defRPr>
            </a:lvl1pPr>
            <a:lvl2pPr marL="357188" marR="0" indent="-178594" defTabSz="232172"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cs typeface="+mn-cs"/>
                <a:sym typeface="Helvetica Light"/>
              </a:defRPr>
            </a:lvl2pPr>
            <a:lvl3pPr marL="535781" marR="0" indent="-178594" defTabSz="232172"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cs typeface="+mn-cs"/>
                <a:sym typeface="Helvetica Light"/>
              </a:defRPr>
            </a:lvl3pPr>
            <a:lvl4pPr marL="714375" marR="0" indent="-178594" defTabSz="232172"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cs typeface="+mn-cs"/>
                <a:sym typeface="Helvetica Light"/>
              </a:defRPr>
            </a:lvl4pPr>
            <a:lvl5pPr marL="892969" marR="0" indent="-178594" defTabSz="232172" latinLnBrk="0">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cs typeface="+mn-cs"/>
                <a:sym typeface="Helvetica Light"/>
              </a:defRPr>
            </a:lvl5pPr>
            <a:lvl6pPr marL="1071563" marR="0" indent="-178594" defTabSz="232172">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cs typeface="+mn-cs"/>
                <a:sym typeface="Helvetica Light"/>
              </a:defRPr>
            </a:lvl6pPr>
            <a:lvl7pPr marL="1250156" marR="0" indent="-178594" defTabSz="232172">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cs typeface="+mn-cs"/>
                <a:sym typeface="Helvetica Light"/>
              </a:defRPr>
            </a:lvl7pPr>
            <a:lvl8pPr marL="1428750" marR="0" indent="-178594" defTabSz="232172">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cs typeface="+mn-cs"/>
                <a:sym typeface="Helvetica Light"/>
              </a:defRPr>
            </a:lvl8pPr>
            <a:lvl9pPr marL="1607344" marR="0" indent="-178594" defTabSz="232172">
              <a:lnSpc>
                <a:spcPct val="100000"/>
              </a:lnSpc>
              <a:spcBef>
                <a:spcPts val="1660"/>
              </a:spcBef>
              <a:spcAft>
                <a:spcPts val="0"/>
              </a:spcAft>
              <a:buClrTx/>
              <a:buSzPct val="75000"/>
              <a:buFontTx/>
              <a:buChar char="•"/>
              <a:tabLst/>
              <a:defRPr sz="1463" b="0" i="0" u="none" strike="noStrike" cap="none" spc="0" baseline="0">
                <a:ln>
                  <a:noFill/>
                </a:ln>
                <a:solidFill>
                  <a:srgbClr val="000000"/>
                </a:solidFill>
                <a:uFillTx/>
                <a:latin typeface="+mn-lt"/>
                <a:cs typeface="+mn-cs"/>
                <a:sym typeface="Helvetica Light"/>
              </a:defRPr>
            </a:lvl9pPr>
          </a:lstStyle>
          <a:p>
            <a:r>
              <a:rPr lang="en-US" dirty="0"/>
              <a:t>IBM Watson Studio Cloud</a:t>
            </a:r>
          </a:p>
        </p:txBody>
      </p:sp>
      <p:sp>
        <p:nvSpPr>
          <p:cNvPr id="10" name="Rectangle 9">
            <a:extLst>
              <a:ext uri="{FF2B5EF4-FFF2-40B4-BE49-F238E27FC236}">
                <a16:creationId xmlns:a16="http://schemas.microsoft.com/office/drawing/2014/main" id="{3A10E60A-4BCD-42A2-9995-811BC21CB3A0}"/>
              </a:ext>
            </a:extLst>
          </p:cNvPr>
          <p:cNvSpPr/>
          <p:nvPr/>
        </p:nvSpPr>
        <p:spPr>
          <a:xfrm>
            <a:off x="400161" y="3964467"/>
            <a:ext cx="4572000" cy="1477328"/>
          </a:xfrm>
          <a:prstGeom prst="rect">
            <a:avLst/>
          </a:prstGeom>
        </p:spPr>
        <p:txBody>
          <a:bodyPr>
            <a:spAutoFit/>
          </a:bodyPr>
          <a:lstStyle/>
          <a:p>
            <a:r>
              <a:rPr lang="en-US" b="1" dirty="0"/>
              <a:t>Quick overview</a:t>
            </a:r>
          </a:p>
          <a:p>
            <a:r>
              <a:rPr lang="en-US" b="1" dirty="0"/>
              <a:t>Watson Studio Local </a:t>
            </a:r>
            <a:r>
              <a:rPr lang="en-US" dirty="0"/>
              <a:t>is a social environment where you can collaborate to solve data challenges with the best tools and most recent expertise.</a:t>
            </a:r>
            <a:endParaRPr lang="en-US" dirty="0">
              <a:effectLst/>
            </a:endParaRPr>
          </a:p>
        </p:txBody>
      </p:sp>
    </p:spTree>
    <p:extLst>
      <p:ext uri="{BB962C8B-B14F-4D97-AF65-F5344CB8AC3E}">
        <p14:creationId xmlns:p14="http://schemas.microsoft.com/office/powerpoint/2010/main" val="1122283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04103C5-609A-4F4E-960F-BDDBE77A1F6C}"/>
              </a:ext>
            </a:extLst>
          </p:cNvPr>
          <p:cNvSpPr>
            <a:spLocks noGrp="1"/>
          </p:cNvSpPr>
          <p:nvPr>
            <p:ph type="title"/>
          </p:nvPr>
        </p:nvSpPr>
        <p:spPr>
          <a:xfrm>
            <a:off x="265112" y="593725"/>
            <a:ext cx="8529263" cy="1004888"/>
          </a:xfrm>
        </p:spPr>
        <p:txBody>
          <a:bodyPr/>
          <a:lstStyle/>
          <a:p>
            <a:r>
              <a:rPr lang="en-US" dirty="0" err="1"/>
              <a:t>Jupyter</a:t>
            </a:r>
            <a:r>
              <a:rPr lang="en-US" dirty="0"/>
              <a:t> Notebook: Scala 2.1 (IBM Watson Studio Cloud)</a:t>
            </a:r>
          </a:p>
        </p:txBody>
      </p:sp>
      <p:sp>
        <p:nvSpPr>
          <p:cNvPr id="6" name="Content Placeholder 2">
            <a:extLst>
              <a:ext uri="{FF2B5EF4-FFF2-40B4-BE49-F238E27FC236}">
                <a16:creationId xmlns:a16="http://schemas.microsoft.com/office/drawing/2014/main" id="{EA5495AD-14A6-46C9-B8DD-0E5D14BCC6E4}"/>
              </a:ext>
            </a:extLst>
          </p:cNvPr>
          <p:cNvSpPr>
            <a:spLocks noGrp="1"/>
          </p:cNvSpPr>
          <p:nvPr>
            <p:ph idx="1"/>
          </p:nvPr>
        </p:nvSpPr>
        <p:spPr>
          <a:xfrm>
            <a:off x="152400" y="1114493"/>
            <a:ext cx="7489513" cy="4495800"/>
          </a:xfrm>
        </p:spPr>
        <p:txBody>
          <a:bodyPr/>
          <a:lstStyle/>
          <a:p>
            <a:r>
              <a:rPr lang="en-US" b="1" dirty="0"/>
              <a:t>Use Case </a:t>
            </a:r>
            <a:r>
              <a:rPr lang="en-US" dirty="0"/>
              <a:t>: Churn Prediction</a:t>
            </a:r>
          </a:p>
          <a:p>
            <a:r>
              <a:rPr lang="en-US" b="1" dirty="0"/>
              <a:t>Model</a:t>
            </a:r>
            <a:r>
              <a:rPr lang="en-US" dirty="0"/>
              <a:t> : SPSS Random Tree (C&amp;RT) on </a:t>
            </a:r>
            <a:r>
              <a:rPr lang="en-US" b="1" i="1" dirty="0">
                <a:solidFill>
                  <a:srgbClr val="FF0000"/>
                </a:solidFill>
              </a:rPr>
              <a:t>Apache Spark 2.0</a:t>
            </a:r>
          </a:p>
          <a:p>
            <a:pPr algn="just"/>
            <a:r>
              <a:rPr lang="en-US" b="1" dirty="0"/>
              <a:t>Objective: </a:t>
            </a:r>
            <a:r>
              <a:rPr lang="en-US" dirty="0"/>
              <a:t>You'll learn how to create an SPSS random tree model by using the IBM SPSS Machine Learning API, and how to view the model with IBM SPSS Model Viewer.</a:t>
            </a:r>
          </a:p>
          <a:p>
            <a:pPr algn="just"/>
            <a:r>
              <a:rPr lang="en-US" b="1" dirty="0"/>
              <a:t>Steps</a:t>
            </a:r>
          </a:p>
          <a:p>
            <a:pPr lvl="1" algn="just">
              <a:buFont typeface="Wingdings" panose="05000000000000000000" pitchFamily="2" charset="2"/>
              <a:buChar char="Ø"/>
            </a:pPr>
            <a:r>
              <a:rPr lang="en-US" b="1" dirty="0"/>
              <a:t>Load the Telco Churn Data to the Cloud Data Repository</a:t>
            </a:r>
          </a:p>
          <a:p>
            <a:pPr lvl="1" algn="just">
              <a:buFont typeface="Wingdings" panose="05000000000000000000" pitchFamily="2" charset="2"/>
              <a:buChar char="Ø"/>
            </a:pPr>
            <a:r>
              <a:rPr lang="en-US" b="1" dirty="0"/>
              <a:t>Prepare the data</a:t>
            </a:r>
          </a:p>
          <a:p>
            <a:pPr lvl="1" algn="just">
              <a:buFont typeface="Wingdings" panose="05000000000000000000" pitchFamily="2" charset="2"/>
              <a:buChar char="Ø"/>
            </a:pPr>
            <a:r>
              <a:rPr lang="en-US" b="1" dirty="0"/>
              <a:t>Configure the </a:t>
            </a:r>
            <a:r>
              <a:rPr lang="en-US" b="1" dirty="0" err="1"/>
              <a:t>RandomTrees</a:t>
            </a:r>
            <a:r>
              <a:rPr lang="en-US" b="1" dirty="0"/>
              <a:t> model</a:t>
            </a:r>
          </a:p>
          <a:p>
            <a:pPr lvl="1" algn="just">
              <a:buFont typeface="Wingdings" panose="05000000000000000000" pitchFamily="2" charset="2"/>
              <a:buChar char="Ø"/>
            </a:pPr>
            <a:r>
              <a:rPr lang="en-US" b="1" dirty="0"/>
              <a:t>View the model</a:t>
            </a:r>
          </a:p>
          <a:p>
            <a:pPr lvl="1" algn="just">
              <a:buFont typeface="Wingdings" panose="05000000000000000000" pitchFamily="2" charset="2"/>
              <a:buChar char="Ø"/>
            </a:pPr>
            <a:endParaRPr lang="en-US" b="1" dirty="0"/>
          </a:p>
          <a:p>
            <a:pPr lvl="1" algn="just">
              <a:buFont typeface="Wingdings" panose="05000000000000000000" pitchFamily="2" charset="2"/>
              <a:buChar char="Ø"/>
            </a:pPr>
            <a:endParaRPr lang="en-US" dirty="0"/>
          </a:p>
        </p:txBody>
      </p:sp>
      <p:pic>
        <p:nvPicPr>
          <p:cNvPr id="8" name="Picture 7">
            <a:extLst>
              <a:ext uri="{FF2B5EF4-FFF2-40B4-BE49-F238E27FC236}">
                <a16:creationId xmlns:a16="http://schemas.microsoft.com/office/drawing/2014/main" id="{F52FA91E-C838-470A-BA39-427D817A6C7F}"/>
              </a:ext>
            </a:extLst>
          </p:cNvPr>
          <p:cNvPicPr>
            <a:picLocks noChangeAspect="1"/>
          </p:cNvPicPr>
          <p:nvPr/>
        </p:nvPicPr>
        <p:blipFill>
          <a:blip r:embed="rId3"/>
          <a:stretch>
            <a:fillRect/>
          </a:stretch>
        </p:blipFill>
        <p:spPr>
          <a:xfrm>
            <a:off x="3668556" y="4223119"/>
            <a:ext cx="3429001" cy="2069362"/>
          </a:xfrm>
          <a:prstGeom prst="rect">
            <a:avLst/>
          </a:prstGeom>
          <a:ln w="38100">
            <a:solidFill>
              <a:schemeClr val="accent1">
                <a:lumMod val="75000"/>
              </a:schemeClr>
            </a:solidFill>
          </a:ln>
        </p:spPr>
      </p:pic>
      <p:pic>
        <p:nvPicPr>
          <p:cNvPr id="9" name="Picture 8">
            <a:extLst>
              <a:ext uri="{FF2B5EF4-FFF2-40B4-BE49-F238E27FC236}">
                <a16:creationId xmlns:a16="http://schemas.microsoft.com/office/drawing/2014/main" id="{94115591-507D-4DF0-8902-6BCAD5C29CA4}"/>
              </a:ext>
            </a:extLst>
          </p:cNvPr>
          <p:cNvPicPr>
            <a:picLocks noChangeAspect="1"/>
          </p:cNvPicPr>
          <p:nvPr/>
        </p:nvPicPr>
        <p:blipFill>
          <a:blip r:embed="rId4"/>
          <a:stretch>
            <a:fillRect/>
          </a:stretch>
        </p:blipFill>
        <p:spPr>
          <a:xfrm>
            <a:off x="457200" y="4114800"/>
            <a:ext cx="2190750" cy="1762125"/>
          </a:xfrm>
          <a:prstGeom prst="rect">
            <a:avLst/>
          </a:prstGeom>
        </p:spPr>
      </p:pic>
      <p:sp>
        <p:nvSpPr>
          <p:cNvPr id="10" name="Arrow: Right 9">
            <a:extLst>
              <a:ext uri="{FF2B5EF4-FFF2-40B4-BE49-F238E27FC236}">
                <a16:creationId xmlns:a16="http://schemas.microsoft.com/office/drawing/2014/main" id="{7835248A-A9FB-436A-8BEA-6ABDA78D62D7}"/>
              </a:ext>
            </a:extLst>
          </p:cNvPr>
          <p:cNvSpPr/>
          <p:nvPr/>
        </p:nvSpPr>
        <p:spPr>
          <a:xfrm>
            <a:off x="2647950" y="4953000"/>
            <a:ext cx="47625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ＭＳ Ｐゴシック"/>
              <a:cs typeface="+mn-cs"/>
            </a:endParaRPr>
          </a:p>
        </p:txBody>
      </p:sp>
      <p:sp>
        <p:nvSpPr>
          <p:cNvPr id="11" name="Rectangle 10">
            <a:extLst>
              <a:ext uri="{FF2B5EF4-FFF2-40B4-BE49-F238E27FC236}">
                <a16:creationId xmlns:a16="http://schemas.microsoft.com/office/drawing/2014/main" id="{6F10778A-DB81-4957-AB69-5938306D982A}"/>
              </a:ext>
            </a:extLst>
          </p:cNvPr>
          <p:cNvSpPr/>
          <p:nvPr/>
        </p:nvSpPr>
        <p:spPr>
          <a:xfrm>
            <a:off x="178889" y="6245259"/>
            <a:ext cx="3429000" cy="46986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ＭＳ Ｐゴシック"/>
                <a:cs typeface="+mn-cs"/>
              </a:rPr>
              <a:t>Demo</a:t>
            </a:r>
          </a:p>
        </p:txBody>
      </p:sp>
    </p:spTree>
    <p:extLst>
      <p:ext uri="{BB962C8B-B14F-4D97-AF65-F5344CB8AC3E}">
        <p14:creationId xmlns:p14="http://schemas.microsoft.com/office/powerpoint/2010/main" val="2641603596"/>
      </p:ext>
    </p:extLst>
  </p:cSld>
  <p:clrMapOvr>
    <a:masterClrMapping/>
  </p:clrMapOvr>
</p:sld>
</file>

<file path=ppt/theme/_rels/theme13.xml.rels><?xml version="1.0" encoding="UTF-8" standalone="yes"?>
<Relationships xmlns="http://schemas.openxmlformats.org/package/2006/relationships"><Relationship Id="rId1" Type="http://schemas.openxmlformats.org/officeDocument/2006/relationships/image" Target="../media/image26.png"/></Relationships>
</file>

<file path=ppt/theme/theme1.xml><?xml version="1.0" encoding="utf-8"?>
<a:theme xmlns:a="http://schemas.openxmlformats.org/drawingml/2006/main" name="IBM Analytics_wht_template">
  <a:themeElements>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8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11.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12.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bg2"/>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3_White">
  <a:themeElements>
    <a:clrScheme name="Custom 3">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5FEDD8"/>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4.xml><?xml version="1.0" encoding="utf-8"?>
<a:theme xmlns:a="http://schemas.openxmlformats.org/drawingml/2006/main" name="9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Data and AI Sales Enablement Template - 02-28-2018" id="{139DE128-88E7-CA4B-BE48-CF7621901DDE}" vid="{3DC24908-7E18-E344-B4C7-4DC1118D3DD2}"/>
    </a:ext>
  </a:extLst>
</a:theme>
</file>

<file path=ppt/theme/theme15.xml><?xml version="1.0" encoding="utf-8"?>
<a:theme xmlns:a="http://schemas.openxmlformats.org/drawingml/2006/main" name="10_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E1F2566A-465D-1C45-8161-2C2CB540F8DD}"/>
    </a:ext>
  </a:extLst>
</a:theme>
</file>

<file path=ppt/theme/theme16.xml><?xml version="1.0" encoding="utf-8"?>
<a:theme xmlns:a="http://schemas.openxmlformats.org/drawingml/2006/main" name="3_IBM Analytics_wht_template">
  <a:themeElements>
    <a:clrScheme name="Custom 1">
      <a:dk1>
        <a:srgbClr val="000000"/>
      </a:dk1>
      <a:lt1>
        <a:srgbClr val="FFFFFF"/>
      </a:lt1>
      <a:dk2>
        <a:srgbClr val="005D81"/>
      </a:dk2>
      <a:lt2>
        <a:srgbClr val="808080"/>
      </a:lt2>
      <a:accent1>
        <a:srgbClr val="007DAD"/>
      </a:accent1>
      <a:accent2>
        <a:srgbClr val="00B2EF"/>
      </a:accent2>
      <a:accent3>
        <a:srgbClr val="FFFFFF"/>
      </a:accent3>
      <a:accent4>
        <a:srgbClr val="000000"/>
      </a:accent4>
      <a:accent5>
        <a:srgbClr val="F39128"/>
      </a:accent5>
      <a:accent6>
        <a:srgbClr val="0070C0"/>
      </a:accent6>
      <a:hlink>
        <a:srgbClr val="007DAD"/>
      </a:hlink>
      <a:folHlink>
        <a:srgbClr val="007DAD"/>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ZACS_Template_2017_4x3_V11.potx" id="{04308FFC-7613-4DFD-8152-08973594EDBA}" vid="{98B72542-F45F-4A56-862D-5E5CB066145F}"/>
    </a:ext>
  </a:extLst>
</a:theme>
</file>

<file path=ppt/theme/theme1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AFT 7_IBM_Cloud_Presentation_Fast Start_2018_Mini Main and Sessions_Arial" id="{448989E2-F453-EB48-A504-083BB1AFD7E3}" vid="{A9EE2942-96FA-7B41-8904-00DEB1B826B4}"/>
    </a:ext>
  </a:extLst>
</a:theme>
</file>

<file path=ppt/theme/theme3.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4.xml><?xml version="1.0" encoding="utf-8"?>
<a:theme xmlns:a="http://schemas.openxmlformats.org/drawingml/2006/main" name="2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AFT 7_IBM_Cloud_Presentation_Fast Start_2018_Mini Main and Sessions_Arial" id="{448989E2-F453-EB48-A504-083BB1AFD7E3}" vid="{A9EE2942-96FA-7B41-8904-00DEB1B826B4}"/>
    </a:ext>
  </a:extLst>
</a:theme>
</file>

<file path=ppt/theme/theme5.xml><?xml version="1.0" encoding="utf-8"?>
<a:theme xmlns:a="http://schemas.openxmlformats.org/drawingml/2006/main" name="Theme1">
  <a:themeElements>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08F864C3-6C96-4162-982B-3640A67DF98A}" vid="{81A8BDE0-AF4D-4C6B-A6F6-2BB9B8D671CA}"/>
    </a:ext>
  </a:extLst>
</a:theme>
</file>

<file path=ppt/theme/theme6.xml><?xml version="1.0" encoding="utf-8"?>
<a:theme xmlns:a="http://schemas.openxmlformats.org/drawingml/2006/main" name="3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7.xml><?xml version="1.0" encoding="utf-8"?>
<a:theme xmlns:a="http://schemas.openxmlformats.org/drawingml/2006/main" name="4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Fast Start_2018_Mini Main and Small Tents" id="{F2200565-3063-0446-94E9-219E910971FC}" vid="{75F06D3E-BA25-2F46-9A19-7E0B8BB5D9B8}"/>
    </a:ext>
  </a:extLst>
</a:theme>
</file>

<file path=ppt/theme/theme8.xml><?xml version="1.0" encoding="utf-8"?>
<a:theme xmlns:a="http://schemas.openxmlformats.org/drawingml/2006/main" name="5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Data and AI Sales Enablement Template - 02-28-2018" id="{139DE128-88E7-CA4B-BE48-CF7621901DDE}" vid="{3DC24908-7E18-E344-B4C7-4DC1118D3DD2}"/>
    </a:ext>
  </a:extLst>
</a:theme>
</file>

<file path=ppt/theme/theme9.xml><?xml version="1.0" encoding="utf-8"?>
<a:theme xmlns:a="http://schemas.openxmlformats.org/drawingml/2006/main" name="7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docProps/app.xml><?xml version="1.0" encoding="utf-8"?>
<Properties xmlns="http://schemas.openxmlformats.org/officeDocument/2006/extended-properties" xmlns:vt="http://schemas.openxmlformats.org/officeDocument/2006/docPropsVTypes">
  <Template>IBM_Analytics_Wht_template_4x3-v2</Template>
  <TotalTime>32548</TotalTime>
  <Words>1337</Words>
  <Application>Microsoft Office PowerPoint</Application>
  <PresentationFormat>On-screen Show (4:3)</PresentationFormat>
  <Paragraphs>153</Paragraphs>
  <Slides>8</Slides>
  <Notes>6</Notes>
  <HiddenSlides>0</HiddenSlides>
  <MMClips>0</MMClips>
  <ScaleCrop>false</ScaleCrop>
  <HeadingPairs>
    <vt:vector size="6" baseType="variant">
      <vt:variant>
        <vt:lpstr>Fonts Used</vt:lpstr>
      </vt:variant>
      <vt:variant>
        <vt:i4>25</vt:i4>
      </vt:variant>
      <vt:variant>
        <vt:lpstr>Theme</vt:lpstr>
      </vt:variant>
      <vt:variant>
        <vt:i4>16</vt:i4>
      </vt:variant>
      <vt:variant>
        <vt:lpstr>Slide Titles</vt:lpstr>
      </vt:variant>
      <vt:variant>
        <vt:i4>8</vt:i4>
      </vt:variant>
    </vt:vector>
  </HeadingPairs>
  <TitlesOfParts>
    <vt:vector size="49" baseType="lpstr">
      <vt:lpstr>ＭＳ 明朝</vt:lpstr>
      <vt:lpstr>MS PGothic</vt:lpstr>
      <vt:lpstr>MS PGothic</vt:lpstr>
      <vt:lpstr>.AppleSystemUIFont</vt:lpstr>
      <vt:lpstr>Arial</vt:lpstr>
      <vt:lpstr>Arial Regular</vt:lpstr>
      <vt:lpstr>Bebas Neue</vt:lpstr>
      <vt:lpstr>Calibri</vt:lpstr>
      <vt:lpstr>Calibri Light</vt:lpstr>
      <vt:lpstr>Cambria</vt:lpstr>
      <vt:lpstr>Courier New</vt:lpstr>
      <vt:lpstr>Helvetica</vt:lpstr>
      <vt:lpstr>Helvetica Light</vt:lpstr>
      <vt:lpstr>Helvetica Neue</vt:lpstr>
      <vt:lpstr>Helvetica Neue Light</vt:lpstr>
      <vt:lpstr>HelvNeue for IBM</vt:lpstr>
      <vt:lpstr>HelvNeue Light for IBM</vt:lpstr>
      <vt:lpstr>HelvNeue Medium for IBM</vt:lpstr>
      <vt:lpstr>IBM Plex Sans</vt:lpstr>
      <vt:lpstr>IBM Plex Sans Regular</vt:lpstr>
      <vt:lpstr>LucidaGrande</vt:lpstr>
      <vt:lpstr>Mangal</vt:lpstr>
      <vt:lpstr>Symbol</vt:lpstr>
      <vt:lpstr>Times New Roman</vt:lpstr>
      <vt:lpstr>Wingdings</vt:lpstr>
      <vt:lpstr>IBM Analytics_wht_template</vt:lpstr>
      <vt:lpstr>wht_background_2017</vt:lpstr>
      <vt:lpstr>1_wht_background_2017</vt:lpstr>
      <vt:lpstr>2_wht_background_2017</vt:lpstr>
      <vt:lpstr>Theme1</vt:lpstr>
      <vt:lpstr>3_wht_background_2017</vt:lpstr>
      <vt:lpstr>4_wht_background_2017</vt:lpstr>
      <vt:lpstr>5_wht_background_2017</vt:lpstr>
      <vt:lpstr>7_wht_background_2017</vt:lpstr>
      <vt:lpstr>8_wht_background_2017</vt:lpstr>
      <vt:lpstr>dk_blu_background_2017</vt:lpstr>
      <vt:lpstr>4_Color Block</vt:lpstr>
      <vt:lpstr>3_White</vt:lpstr>
      <vt:lpstr>9_wht_background_2017</vt:lpstr>
      <vt:lpstr>10_wht_background_2017</vt:lpstr>
      <vt:lpstr>3_IBM Analytics_wht_template</vt:lpstr>
      <vt:lpstr>PowerPoint Presentation</vt:lpstr>
      <vt:lpstr>Setting the Stage…. </vt:lpstr>
      <vt:lpstr>PowerPoint Presentation</vt:lpstr>
      <vt:lpstr>What is Watson Machine Learning Simplifying Deployment &amp; Management of ML models in production apps </vt:lpstr>
      <vt:lpstr>Converging IBM Offerings: Build &amp; Operationalize    </vt:lpstr>
      <vt:lpstr>IBM Watson Studio – Fundamentals</vt:lpstr>
      <vt:lpstr>PowerPoint Presentation</vt:lpstr>
      <vt:lpstr>Jupyter Notebook: Scala 2.1 (IBM Watson Studio Cloud)</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Modeler 16</dc:title>
  <dc:creator>Brad Hill</dc:creator>
  <cp:keywords>Modeler 16;Customer Presentation</cp:keywords>
  <cp:lastModifiedBy>ALOK Kumar</cp:lastModifiedBy>
  <cp:revision>490</cp:revision>
  <dcterms:created xsi:type="dcterms:W3CDTF">2012-04-10T17:21:24Z</dcterms:created>
  <dcterms:modified xsi:type="dcterms:W3CDTF">2018-11-30T05:47:39Z</dcterms:modified>
</cp:coreProperties>
</file>